
<file path=[Content_Types].xml><?xml version="1.0" encoding="utf-8"?>
<Types xmlns="http://schemas.openxmlformats.org/package/2006/content-types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tags+xml" PartName="/ppt/tags/tag1.xml"/>
  <Override ContentType="application/vnd.openxmlformats-officedocument.presentationml.slideMaster+xml" PartName="/ppt/slideMasters/slideMaster1.xml"/>
  <Override ContentType="application/vnd.openxmlformats-officedocument.theme+xml" PartName="/ppt/theme/theme1.xml"/>
  <Override ContentType="application/vnd.openxmlformats-officedocument.presentationml.tags+xml" PartName="/ppt/tags/tag2.xml"/>
  <Override ContentType="application/vnd.openxmlformats-officedocument.presentationml.tags+xml" PartName="/ppt/tags/tag3.xml"/>
  <Override ContentType="application/vnd.openxmlformats-officedocument.presentationml.tags+xml" PartName="/ppt/tags/tag4.xml"/>
  <Override ContentType="application/vnd.openxmlformats-officedocument.presentationml.notesMaster+xml" PartName="/ppt/notesMasters/notesMaster1.xml"/>
  <Override ContentType="application/vnd.openxmlformats-officedocument.theme+xml" PartName="/ppt/theme/theme2.xml"/>
  <Override ContentType="application/vnd.openxmlformats-officedocument.presentationml.slide+xml" PartName="/ppt/slides/slide1.xml"/>
  <Override ContentType="application/vnd.openxmlformats-officedocument.presentationml.notesSlide+xml" PartName="/ppt/notesSlides/notesSlide1.xml"/>
  <Override ContentType="application/vnd.openxmlformats-officedocument.presentationml.slide+xml" PartName="/ppt/slides/slide2.xml"/>
  <Override ContentType="application/vnd.openxmlformats-officedocument.presentationml.tags+xml" PartName="/ppt/tags/tag5.xml"/>
  <Override ContentType="application/vnd.openxmlformats-officedocument.presentationml.slide+xml" PartName="/ppt/slides/slide3.xml"/>
  <Override ContentType="application/vnd.openxmlformats-officedocument.presentationml.tags+xml" PartName="/ppt/tags/tag6.xml"/>
  <Override ContentType="application/vnd.openxmlformats-officedocument.presentationml.slide+xml" PartName="/ppt/slides/slide4.xml"/>
  <Override ContentType="application/vnd.openxmlformats-officedocument.presentationml.tags+xml" PartName="/ppt/tags/tag7.xml"/>
  <Override ContentType="application/vnd.openxmlformats-officedocument.presentationml.slide+xml" PartName="/ppt/slides/slide5.xml"/>
  <Override ContentType="application/vnd.openxmlformats-officedocument.presentationml.tags+xml" PartName="/ppt/tags/tag8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notesSlide+xml" PartName="/ppt/notesSlides/notesSlide2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gs+xml" PartName="/ppt/tags/tag9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notesSlide+xml" PartName="/ppt/notesSlides/notesSlide3.xml"/>
  <Override ContentType="application/vnd.openxmlformats-officedocument.presentationml.slide+xml" PartName="/ppt/slides/slide15.xml"/>
  <Override ContentType="application/vnd.openxmlformats-officedocument.presentationml.notesSlide+xml" PartName="/ppt/notesSlides/notesSlide4.xml"/>
  <Override ContentType="application/vnd.openxmlformats-officedocument.presentationml.tags+xml" PartName="/ppt/tags/tag10.xml"/>
  <Override ContentType="application/vnd.openxmlformats-officedocument.presentationml.slide+xml" PartName="/ppt/slides/slide16.xml"/>
  <Override ContentType="application/vnd.openxmlformats-officedocument.presentationml.notesSlide+xml" PartName="/ppt/notesSlides/notesSlide5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Default ContentType="image/jpeg" Extension="jpg"/>
  <Default ContentType="image/png" Extension="png"/>
  <Default ContentType="image/jpeg" Extension="jpeg"/>
  <Override ContentType="application/x-fontdata" PartName="/ppt/fonts/font1.fntdata"/>
  <Override ContentType="application/x-fontdata" PartName="/ppt/fonts/font2.fntdata"/>
  <Override ContentType="application/x-fontdata" PartName="/ppt/fonts/font3.fntdata"/>
  <Override ContentType="application/x-fontdata" PartName="/ppt/fonts/font4.fntdata"/>
  <Override ContentType="application/x-fontdata" PartName="/ppt/fonts/font5.fntdata"/>
  <Override ContentType="application/x-fontdata" PartName="/ppt/fonts/font6.fntdata"/>
  <Override ContentType="application/x-fontdata" PartName="/ppt/fonts/font7.fntdata"/>
  <Override ContentType="application/x-fontdata" PartName="/ppt/fonts/font8.fntdata"/>
  <Override ContentType="application/vnd.openxmlformats-officedocument.presentationml.tags+xml" PartName="/ppt/tags/tag11.xml"/>
  <Override ContentType="application/vnd.openxmlformats-officedocument.presentationml.presentation.main+xml" PartName="/ppt/presentation.xml"/>
  <Default ContentType="application/xml" Extension="xml"/>
  <Default ContentType="application/vnd.openxmlformats-package.relationships+xml" Extension="rels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?><Relationships xmlns="http://schemas.openxmlformats.org/package/2006/relationships"><Relationship Id="rId1" Target="/ppt/media/image1.jpg" Type="http://schemas.openxmlformats.org/officeDocument/2006/relationships/image"/><Relationship Id="rId2" Target="/ppt/media/image2.jpeg" Type="http://schemas.openxmlformats.org/officeDocument/2006/relationships/image"/><Relationship Id="rId3" Target="/ppt/media/image3.jpg" Type="http://schemas.openxmlformats.org/officeDocument/2006/relationships/image"/><Relationship Id="rId4" Target="/ppt/media/image4.jpg" Type="http://schemas.openxmlformats.org/officeDocument/2006/relationships/image"/><Relationship Id="rId5" Target="/ppt/media/image6.png" Type="http://schemas.openxmlformats.org/officeDocument/2006/relationships/image"/><Relationship Id="rId6" Target="/ppt/media/image7.PNG" Type="http://schemas.openxmlformats.org/officeDocument/2006/relationships/image"/><Relationship Id="rId7" Target="/ppt/media/image8.png" Type="http://schemas.openxmlformats.org/officeDocument/2006/relationships/image"/><Relationship Id="rId8" Target="/ppt/media/image9.png" Type="http://schemas.openxmlformats.org/officeDocument/2006/relationships/image"/><Relationship Id="rId9" Target="/ppt/media/image10.png" Type="http://schemas.openxmlformats.org/officeDocument/2006/relationships/image"/><Relationship Id="rId10" Target="/ppt/media/image11.png" Type="http://schemas.openxmlformats.org/officeDocument/2006/relationships/image"/><Relationship Id="rId11" Target="/ppt/media/image12.png" Type="http://schemas.openxmlformats.org/officeDocument/2006/relationships/image"/><Relationship Id="rId12" Target="/ppt/media/image13.png" Type="http://schemas.openxmlformats.org/officeDocument/2006/relationships/image"/><Relationship Id="rId13" Target="/ppt/media/image14.png" Type="http://schemas.openxmlformats.org/officeDocument/2006/relationships/image"/><Relationship Id="rId14" Target="/ppt/media/image15.png" Type="http://schemas.openxmlformats.org/officeDocument/2006/relationships/image"/><Relationship Id="rId15" Target="/ppt/media/image16.png" Type="http://schemas.openxmlformats.org/officeDocument/2006/relationships/image"/><Relationship Id="rId16" Target="/ppt/media/image17.png" Type="http://schemas.openxmlformats.org/officeDocument/2006/relationships/image"/><Relationship Id="rId17" Target="/ppt/media/image18.png" Type="http://schemas.openxmlformats.org/officeDocument/2006/relationships/image"/><Relationship Id="rId18" Target="/ppt/media/image19.PNG" Type="http://schemas.openxmlformats.org/officeDocument/2006/relationships/image"/><Relationship Id="rId19" Target="/ppt/media/image20.jpg" Type="http://schemas.openxmlformats.org/officeDocument/2006/relationships/image"/><Relationship Id="rId20" Target="/ppt/media/image21.jpg" Type="http://schemas.openxmlformats.org/officeDocument/2006/relationships/image"/><Relationship Id="rId21" Target="/ppt/media/image22.PNG" Type="http://schemas.openxmlformats.org/officeDocument/2006/relationships/image"/><Relationship Id="rId22" Target="/ppt/media/image24.PNG" Type="http://schemas.openxmlformats.org/officeDocument/2006/relationships/image"/><Relationship Id="rId23" Target="/ppt/media/image25.png" Type="http://schemas.openxmlformats.org/officeDocument/2006/relationships/image"/><Relationship Id="rId24" Target="/ppt/media/image26.png" Type="http://schemas.openxmlformats.org/officeDocument/2006/relationships/image"/><Relationship Id="rId25" Target="ppt/media/img_cc_black.png" Type="http://schemas.openxmlformats.org/officeDocument/2006/relationships/image"/><Relationship Id="rId26" Target="ppt/presentation.xml" Type="http://schemas.openxmlformats.org/officeDocument/2006/relationships/officeDocument"/><Relationship Id="rId27" Target="docProps/core.xml" Type="http://schemas.openxmlformats.org/package/2006/relationships/metadata/core-properties"/><Relationship Id="rId28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embedTrueTypeFonts="1" saveSubsetFonts="1">
  <p:sldMasterIdLst>
    <p:sldMasterId id="2147483648" r:id="rId1"/>
  </p:sldMasterIdLst>
  <p:notesMasterIdLst>
    <p:notesMasterId r:id="rId3"/>
  </p:notesMasterIdLst>
  <p:sldIdLst>
    <p:sldId id="256" r:id="rId5"/>
    <p:sldId id="257" r:id="rId6"/>
    <p:sldId id="258" r:id="rId8"/>
    <p:sldId id="259" r:id="rId9"/>
    <p:sldId id="260" r:id="rId10"/>
    <p:sldId id="261" r:id="rId11"/>
    <p:sldId id="262" r:id="rId12"/>
    <p:sldId id="263" r:id="rId13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3"/>
    <p:sldId id="272" r:id="rId25"/>
    <p:sldId id="273" r:id="rId27"/>
    <p:sldId id="274" r:id="rId28"/>
    <p:sldId id="275" r:id="rId29"/>
  </p:sldIdLst>
  <p:sldSz cx="9144000" cy="5143500" type="screen16x9"/>
  <p:notesSz cx="9144000" cy="5143500"/>
  <p:embeddedFontLst>
    <p:embeddedFont>
      <p:font typeface="Raleway"/>
      <p:regular r:id="rId31"/>
      <p:bold r:id="rId33"/>
    </p:embeddedFont>
    <p:embeddedFont>
      <p:font typeface="Raleway-demi_bold"/>
      <p:regular r:id="rId32"/>
    </p:embeddedFont>
    <p:embeddedFont>
      <p:font typeface="Abel"/>
      <p:regular r:id="rId34"/>
    </p:embeddedFont>
    <p:embeddedFont>
      <p:font typeface="Open Sans-demi_bold"/>
      <p:regular r:id="rId36"/>
    </p:embeddedFont>
    <p:embeddedFont>
      <p:font typeface="Open Sans"/>
      <p:regular r:id="rId35"/>
      <p:bold r:id="rId38"/>
    </p:embeddedFont>
  </p:embeddedFontLst>
  <p:custDataLst>
    <p:tags r:id="rId39"/>
  </p:custDataLst>
  <p:defaultTextStyle>
    <a:defPPr>
      <a:defRPr lang="en-US"/>
    </a:defPPr>
    <a:lvl1pPr algn="l" lvl="0" marL="0" rtl="false">
      <a:defRPr dirty="0" lang="en-US" sz="1800">
        <a:solidFill>
          <a:schemeClr val="tx1"/>
        </a:solidFill>
        <a:latin typeface="+mn-lt"/>
      </a:defRPr>
    </a:lvl1pPr>
    <a:lvl2pPr algn="l" lvl="1" marL="457200" rtl="false">
      <a:defRPr dirty="0" lang="en-US" sz="1800">
        <a:solidFill>
          <a:schemeClr val="tx1"/>
        </a:solidFill>
        <a:latin typeface="+mn-lt"/>
      </a:defRPr>
    </a:lvl2pPr>
    <a:lvl3pPr algn="l" lvl="2" marL="914400" rtl="false">
      <a:defRPr dirty="0" lang="en-US" sz="1800">
        <a:solidFill>
          <a:schemeClr val="tx1"/>
        </a:solidFill>
        <a:latin typeface="+mn-lt"/>
      </a:defRPr>
    </a:lvl3pPr>
    <a:lvl4pPr algn="l" lvl="3" marL="1371600" rtl="false">
      <a:defRPr dirty="0" lang="en-US" sz="1800">
        <a:solidFill>
          <a:schemeClr val="tx1"/>
        </a:solidFill>
        <a:latin typeface="+mn-lt"/>
      </a:defRPr>
    </a:lvl4pPr>
    <a:lvl5pPr algn="l" lvl="4" marL="1828800" rtl="false">
      <a:defRPr dirty="0" lang="en-US" sz="1800">
        <a:solidFill>
          <a:schemeClr val="tx1"/>
        </a:solidFill>
        <a:latin typeface="+mn-lt"/>
      </a:defRPr>
    </a:lvl5pPr>
    <a:lvl6pPr algn="l" lvl="5" marL="2286000" rtl="false">
      <a:defRPr dirty="0" lang="en-US" sz="1800">
        <a:solidFill>
          <a:schemeClr val="tx1"/>
        </a:solidFill>
        <a:latin typeface="+mn-lt"/>
      </a:defRPr>
    </a:lvl6pPr>
    <a:lvl7pPr algn="l" lvl="6" marL="2743200" rtl="false">
      <a:defRPr dirty="0" lang="en-US" sz="1800">
        <a:solidFill>
          <a:schemeClr val="tx1"/>
        </a:solidFill>
        <a:latin typeface="+mn-lt"/>
      </a:defRPr>
    </a:lvl7pPr>
    <a:lvl8pPr algn="l" lvl="7" marL="3200400" rtl="false">
      <a:defRPr dirty="0" lang="en-US" sz="1800">
        <a:solidFill>
          <a:schemeClr val="tx1"/>
        </a:solidFill>
        <a:latin typeface="+mn-lt"/>
      </a:defRPr>
    </a:lvl8pPr>
    <a:lvl9pPr algn="l" lvl="8" marL="3657600" rtl="false">
      <a:defRPr dirty="0" lang="en-US" sz="1800">
        <a:solidFill>
          <a:schemeClr val="tx1"/>
        </a:solidFill>
        <a:latin typeface="+mn-lt"/>
      </a:defRPr>
    </a:lvl9pPr>
  </p:defaultTextStyle>
</p:presentation>
</file>

<file path=ppt/presProps.xml><?xml version="1.0" encoding="utf-8"?>
<p:presentationPr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showPr showAnimation="true" showNarration="1">
    <p:sldAll/>
  </p:showPr>
</p:presentationPr>
</file>

<file path=ppt/tableStyles.xml><?xml version="1.0" encoding="utf-8"?>
<a:tblStyleLs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def="{5C22544A-7EE6-4342-B048-85BDC9FD1C3A}"/>
</file>

<file path=ppt/viewProps.xml><?xml version="1.0" encoding="utf-8"?>
<p:viewPr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normalViewPr showOutlineIcons="false">
    <p:restoredLeft sz="15620"/>
    <p:restoredTop sz="94660"/>
  </p:normalViewPr>
  <p:slideViewPr>
    <p:cSldViewPr>
      <p:cViewPr varScale="true">
        <p:scale>
          <a:sx d="100" n="73"/>
          <a:sy d="100" n="73"/>
        </p:scale>
        <p:origin x="-1110" y="-102"/>
      </p:cViewPr>
      <p:guideLst>
        <p:guide orient="horz" pos="2160"/>
        <p:guide pos="2880"/>
      </p:guideLst>
    </p:cSldViewPr>
  </p:slideViewPr>
  <p:notesTextViewPr>
    <p:cViewPr>
      <p:scale>
        <a:sx d="100" n="100"/>
        <a:sy d="100" n="100"/>
      </p:scale>
      <p:origin x="0" y="0"/>
    </p:cViewPr>
  </p:notesTextViewPr>
  <p:gridSpacing cx="78028800" cy="78028800"/>
</p:viewPr>
</file>

<file path=ppt/_rels/presentation.xml.rels><?xml version="1.0" encoding="UTF-8"?><Relationships xmlns="http://schemas.openxmlformats.org/package/2006/relationships"><Relationship Id="rId1" Target="slideMasters/slideMaster1.xml" Type="http://schemas.openxmlformats.org/officeDocument/2006/relationships/slideMaster"/><Relationship Id="rId2" Target="theme/theme1.xml" Type="http://schemas.openxmlformats.org/officeDocument/2006/relationships/theme"/><Relationship Id="rId3" Target="notesMasters/notesMaster1.xml" Type="http://schemas.openxmlformats.org/officeDocument/2006/relationships/notesMaster"/><Relationship Id="rId4" Target="theme/theme2.xml" Type="http://schemas.openxmlformats.org/officeDocument/2006/relationships/theme"/><Relationship Id="rId5" Target="slides/slide1.xml" Type="http://schemas.openxmlformats.org/officeDocument/2006/relationships/slide"/><Relationship Id="rId6" Target="slides/slide2.xml" Type="http://schemas.openxmlformats.org/officeDocument/2006/relationships/slide"/><Relationship Id="rId7" Target="notesSlides/notesSlide1.xml" Type="http://schemas.openxmlformats.org/officeDocument/2006/relationships/notesSlide"/><Relationship Id="rId8" Target="slides/slide3.xml" Type="http://schemas.openxmlformats.org/officeDocument/2006/relationships/slide"/><Relationship Id="rId9" Target="slides/slide4.xml" Type="http://schemas.openxmlformats.org/officeDocument/2006/relationships/slide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notesSlides/notesSlide2.xml" Type="http://schemas.openxmlformats.org/officeDocument/2006/relationships/notesSlide"/><Relationship Id="rId15" Target="slides/slide9.xml" Type="http://schemas.openxmlformats.org/officeDocument/2006/relationships/slide"/><Relationship Id="rId16" Target="slides/slide10.xml" Type="http://schemas.openxmlformats.org/officeDocument/2006/relationships/slide"/><Relationship Id="rId17" Target="slides/slide11.xml" Type="http://schemas.openxmlformats.org/officeDocument/2006/relationships/slide"/><Relationship Id="rId18" Target="slides/slide12.xml" Type="http://schemas.openxmlformats.org/officeDocument/2006/relationships/slide"/><Relationship Id="rId19" Target="slides/slide13.xml" Type="http://schemas.openxmlformats.org/officeDocument/2006/relationships/slide"/><Relationship Id="rId20" Target="slides/slide14.xml" Type="http://schemas.openxmlformats.org/officeDocument/2006/relationships/slide"/><Relationship Id="rId21" Target="slides/slide15.xml" Type="http://schemas.openxmlformats.org/officeDocument/2006/relationships/slide"/><Relationship Id="rId22" Target="notesSlides/notesSlide3.xml" Type="http://schemas.openxmlformats.org/officeDocument/2006/relationships/notesSlide"/><Relationship Id="rId23" Target="slides/slide16.xml" Type="http://schemas.openxmlformats.org/officeDocument/2006/relationships/slide"/><Relationship Id="rId24" Target="notesSlides/notesSlide4.xml" Type="http://schemas.openxmlformats.org/officeDocument/2006/relationships/notesSlide"/><Relationship Id="rId25" Target="slides/slide17.xml" Type="http://schemas.openxmlformats.org/officeDocument/2006/relationships/slide"/><Relationship Id="rId26" Target="notesSlides/notesSlide5.xml" Type="http://schemas.openxmlformats.org/officeDocument/2006/relationships/notesSlide"/><Relationship Id="rId27" Target="slides/slide18.xml" Type="http://schemas.openxmlformats.org/officeDocument/2006/relationships/slide"/><Relationship Id="rId28" Target="slides/slide19.xml" Type="http://schemas.openxmlformats.org/officeDocument/2006/relationships/slide"/><Relationship Id="rId29" Target="slides/slide20.xml" Type="http://schemas.openxmlformats.org/officeDocument/2006/relationships/slide"/><Relationship Id="rId30" Target="tableStyles.xml" Type="http://schemas.openxmlformats.org/officeDocument/2006/relationships/tableStyles"/><Relationship Id="rId31" Target="fonts/font1.fntdata" Type="http://schemas.openxmlformats.org/officeDocument/2006/relationships/font"/><Relationship Id="rId32" Target="fonts/font2.fntdata" Type="http://schemas.openxmlformats.org/officeDocument/2006/relationships/font"/><Relationship Id="rId33" Target="fonts/font3.fntdata" Type="http://schemas.openxmlformats.org/officeDocument/2006/relationships/font"/><Relationship Id="rId34" Target="fonts/font4.fntdata" Type="http://schemas.openxmlformats.org/officeDocument/2006/relationships/font"/><Relationship Id="rId35" Target="fonts/font5.fntdata" Type="http://schemas.openxmlformats.org/officeDocument/2006/relationships/font"/><Relationship Id="rId36" Target="fonts/font6.fntdata" Type="http://schemas.openxmlformats.org/officeDocument/2006/relationships/font"/><Relationship Id="rId37" Target="fonts/font7.fntdata" Type="http://schemas.openxmlformats.org/officeDocument/2006/relationships/font"/><Relationship Id="rId38" Target="fonts/font8.fntdata" Type="http://schemas.openxmlformats.org/officeDocument/2006/relationships/font"/><Relationship Id="rId39" Target="tags/tag11.xml" Type="http://schemas.openxmlformats.org/officeDocument/2006/relationships/tags"/><Relationship Id="rId40" Target="presProps.xml" Type="http://schemas.openxmlformats.org/officeDocument/2006/relationships/presProps"/><Relationship Id="rId41" Target="viewProps.xml" Type="http://schemas.openxmlformats.org/officeDocument/2006/relationships/viewProps"/></Relationships>
</file>

<file path=ppt/notesMasters/_rels/notesMaster1.xml.rels><?xml version="1.0" encoding="UTF-8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sz="quarter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idx="1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44B65459-4C01-9248-BDAA-F28591FAF6F5}" type="datetimeFigureOut">
              <a:rPr lang="en-US" smtClean="0"/>
              <a:t>4/4/17</a:t>
            </a:fld>
            <a:endParaRPr lang="en-US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idx="2"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idx="3" sz="quarter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bIns="45720" lIns="91440" rIns="91440" rtlCol="0" tIns="45720"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idx="4" sz="quarter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idx="5" sz="quarter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69327042-6B61-B148-8485-8BBBFAA13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21138"/>
      </p:ext>
    </p:extLst>
  </p:cSld>
  <p:clrMap accent1="accent1" accent2="accent2" accent3="accent3" accent4="accent4" accent5="accent5" accent6="accent6" bg1="lt1" bg2="lt2" folHlink="folHlink" hlink="hlink" tx1="dk1" tx2="dk2"/>
  <p:notesStyle>
    <a:lvl1pPr algn="l" defTabSz="914400" eaLnBrk="1" hangingPunct="1" latinLnBrk="0" marL="0" rtl="0">
      <a:defRPr kern="1200" sz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200">
        <a:solidFill>
          <a:schemeClr val="tx1"/>
        </a:solidFill>
        <a:latin typeface="+mn-lt"/>
        <a:ea typeface="+mn-ea"/>
        <a:cs typeface="+mn-cs"/>
      </a:defRPr>
    </a:lvl9pPr>
  </p:notesStyle>
</p:notesMaster>
<!-- $Id$ -->
</file>

<file path=ppt/notesSlides/_rels/notesSlide1.xml.rels><?xml version="1.0" encoding="UTF-8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.xml.rels><?xml version="1.0" encoding="UTF-8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3.xml.rels><?xml version="1.0" encoding="UTF-8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4.xml.rels><?xml version="1.0" encoding="UTF-8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5.xml.rels><?xml version="1.0" encoding="UTF-8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notesSlide1.xml><?xml version="1.0" encoding="utf-8"?>
<p:notes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 vert="horz"/>
          <a:lstStyle/>
          <a:p>
            <a:pPr/>
            <a:r>
              <a:rPr dirty="0" lang="en-US"/>
              <a:t>Begriff: Beispiele, was Opem Source ausmachtLukas wird Vorzüge und Gefahren erläutern und gegenüberstellenEric Lizenzen mit PraxisteilJulian: 3 verschiedene Open Source typischen EntwicklungsmodelleCode-Eigenschaften: Arbeitsweise, Wahl der Programmiersprache und Code-StrukturVersionskontrolle: Niclas erläuternGeschäftsmodelle: Welche typisch sind und FinanzierungDer Weg zum Projekt: Anhand eines Beispiels - Praxisteil</a:t>
            </a:r>
          </a:p>
        </p:txBody>
      </p:sp>
    </p:spTree>
  </p:cSld>
</p:notes>
</file>

<file path=ppt/notesSlides/notesSlide2.xml><?xml version="1.0" encoding="utf-8"?>
<p:notes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 vert="horz"/>
          <a:lstStyle/>
          <a:p>
            <a:pPr/>
            <a:r>
              <a:rPr dirty="0" lang="en-US"/>
              <a:t>gewählte Regierung: Komitees unterstützen in der Organisation (rechtlich und finanziell)"Meritokratie": dadurch flexible hierarchische Struktur, Rechtevergabe durch Leistung und VerdienstWohlwollender Diktator: einer hat das letzte Wort und bestimmt über die Ergänzung von seinem CodeLinus Torvalds - keine rechtlichen BedenkenModell: Beliebtheit der Modelle</a:t>
            </a:r>
          </a:p>
        </p:txBody>
      </p:sp>
    </p:spTree>
  </p:cSld>
</p:notes>
</file>

<file path=ppt/notesSlides/notesSlide3.xml><?xml version="1.0" encoding="utf-8"?>
<p:notes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 vert="horz"/>
          <a:lstStyle/>
          <a:p>
            <a:pPr/>
            <a:r>
              <a:rPr dirty="0" lang="en-US"/>
              <a:t>Hobby, Teilzeit oder Vollzeit: Je nach vorhandener Zeit / JobÜberschüsse: Mozilla als BeispielVerschenkung: Auch hierbei Verdienst möglich</a:t>
            </a:r>
          </a:p>
        </p:txBody>
      </p:sp>
    </p:spTree>
  </p:cSld>
</p:notes>
</file>

<file path=ppt/notesSlides/notesSlide4.xml><?xml version="1.0" encoding="utf-8"?>
<p:notes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 vert="horz"/>
          <a:lstStyle/>
          <a:p>
            <a:pPr/>
            <a:r>
              <a:rPr dirty="0" lang="en-US"/>
              <a:t>Features gegen Bezahlung: Garantie zur Wartung - öffentliche FreigabeWartung: für kleine und mittelgroße Unternehmen, machen große Unternehmen selbstÖffentliche Fördergelder: Unterstützung von neuen Features für einen festgelegten ZeitraumPartnerprogramme: z.B. mit Amazon, Teil des Erlös fließt an das Open-Source-Projekt- Installation, Support, SchulungenSponsoren: Partnerprogramme mit z.B. Amazon</a:t>
            </a:r>
          </a:p>
        </p:txBody>
      </p:sp>
    </p:spTree>
  </p:cSld>
</p:notes>
</file>

<file path=ppt/notesSlides/notesSlide5.xml><?xml version="1.0" encoding="utf-8"?>
<p:notes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 vert="horz"/>
          <a:lstStyle/>
          <a:p>
            <a:pPr/>
            <a:r>
              <a:rPr dirty="0" lang="en-US"/>
              <a:t>-Lizenz um das Projekt für alle freizugeben( einsehen/benutzen/ bearbeiten/ verreiten)-README (allgemeine Infos oder grober Ablaufsplan)-Contributing Guidelines(Infos um Issues richtig anzulegen,Links zu anderen Dokumentationen,Kontaktliste, Verhaltensregenl)-Code of Conduct ( Verhaltenskodex)</a:t>
            </a:r>
          </a:p>
        </p:txBody>
      </p:sp>
    </p:spTree>
  </p:cSld>
</p:notes>
</file>

<file path=ppt/slideLayouts/_rels/slideLayout1.xml.rels><?xml version="1.0" encoding="UTF-8"?><Relationships xmlns="http://schemas.openxmlformats.org/package/2006/relationships"><Relationship Id="rId2" Target="../media/image21.jp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10.xml.rels><?xml version="1.0" encoding="UTF-8"?><Relationships xmlns="http://schemas.openxmlformats.org/package/2006/relationships"><Relationship Id="rId2" Target="../tags/tag3.xml" Type="http://schemas.openxmlformats.org/officeDocument/2006/relationships/tags"/><Relationship Id="rId1" Target="../slideMasters/slideMaster1.xml" Type="http://schemas.openxmlformats.org/officeDocument/2006/relationships/slideMaster"/></Relationships>
</file>

<file path=ppt/slideLayouts/_rels/slideLayout11.xml.rels><?xml version="1.0" encoding="UTF-8"?><Relationships xmlns="http://schemas.openxmlformats.org/package/2006/relationships"><Relationship Id="rId2" Target="../tags/tag4.xml" Type="http://schemas.openxmlformats.org/officeDocument/2006/relationships/tags"/><Relationship Id="rId1" Target="../slideMasters/slideMaster1.xml" Type="http://schemas.openxmlformats.org/officeDocument/2006/relationships/slideMaster"/></Relationships>
</file>

<file path=ppt/slideLayouts/_rels/slideLayout12.xml.rels><?xml version="1.0" encoding="UTF-8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?><Relationships xmlns="http://schemas.openxmlformats.org/package/2006/relationships"><Relationship Id="rId2" Target="../tags/tag2.xml" Type="http://schemas.openxmlformats.org/officeDocument/2006/relationships/tags"/><Relationship Id="rId1" Target="../slideMasters/slideMaster1.xml" Type="http://schemas.openxmlformats.org/officeDocument/2006/relationships/slideMaster"/></Relationships>
</file>

<file path=ppt/slideLayouts/_rels/slideLayout6.xml.rels><?xml version="1.0" encoding="UTF-8"?><Relationships xmlns="http://schemas.openxmlformats.org/package/2006/relationships"><Relationship Id="rId2" Target="../media/image1.jp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7.xml.rels><?xml version="1.0" encoding="UTF-8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showMasterSp="false" type="title">
  <p:cSld name="Title Slide">
    <p:bg>
      <p:bgPr>
        <a:blipFill dpi="0" rotWithShape="1">
          <a:blip r:embed="rId2"/>
          <a:stretch>
            <a:fillRect b="-1474" l="0" r="0" t="-1474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hidden="true" id="2" name="Title 1"/>
          <p:cNvSpPr>
            <a:spLocks noGrp="true"/>
          </p:cNvSpPr>
          <p:nvPr>
            <p:ph type="title"/>
          </p:nvPr>
        </p:nvSpPr>
        <p:spPr>
          <a:xfrm rot="0">
            <a:off x="4524375" y="1863896"/>
            <a:ext cx="4191000" cy="1088853"/>
          </a:xfrm>
          <a:prstGeom prst="rect">
            <a:avLst/>
          </a:prstGeom>
        </p:spPr>
        <p:txBody>
          <a:bodyPr anchor="b" rtlCol="0" vert="horz"/>
          <a:lstStyle>
            <a:lvl1pPr lvl="0">
              <a:defRPr b="1" dirty="0" lang="en-US" sz="3600">
                <a:solidFill>
                  <a:srgbClr val="ffffff"/>
                </a:solidFill>
                <a:latin typeface="+mn-lt"/>
              </a:defRPr>
            </a:lvl1pPr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hidden="true" id="3" name="Subtitle 2"/>
          <p:cNvSpPr>
            <a:spLocks noGrp="true"/>
          </p:cNvSpPr>
          <p:nvPr>
            <p:ph idx="1" type="subTitle"/>
          </p:nvPr>
        </p:nvSpPr>
        <p:spPr>
          <a:xfrm rot="0">
            <a:off x="4524572" y="2952750"/>
            <a:ext cx="4192825" cy="472870"/>
          </a:xfrm>
          <a:prstGeom prst="rect">
            <a:avLst/>
          </a:prstGeom>
        </p:spPr>
        <p:txBody>
          <a:bodyPr anchor="t" lIns="91440" rtlCol="0" vert="horz">
            <a:noAutofit/>
          </a:bodyPr>
          <a:lstStyle>
            <a:lvl1pPr algn="l" indent="0" lvl="0" marL="0">
              <a:lnSpc>
                <a:spcPct val="100000"/>
              </a:lnSpc>
              <a:spcBef>
                <a:spcPts val="0"/>
              </a:spcBef>
              <a:buNone/>
              <a:defRPr baseline="0" dirty="0" i="0" lang="en-US" sz="1600">
                <a:solidFill>
                  <a:schemeClr val="bg2"/>
                </a:solidFill>
                <a:latin typeface="+mn-lt"/>
              </a:defRPr>
            </a:lvl1pPr>
            <a:lvl2pPr algn="ctr" indent="0" lvl="1" marL="457200">
              <a:buNone/>
              <a:defRPr dirty="0" lang="en-US">
                <a:solidFill>
                  <a:schemeClr val="tx1">
                    <a:tint val="75000"/>
                  </a:schemeClr>
                </a:solidFill>
                <a:latin typeface="+mn-lt"/>
              </a:defRPr>
            </a:lvl2pPr>
            <a:lvl3pPr algn="ctr" indent="0" lvl="2" marL="914400">
              <a:buNone/>
              <a:defRPr dirty="0" lang="en-US">
                <a:solidFill>
                  <a:schemeClr val="tx1">
                    <a:tint val="75000"/>
                  </a:schemeClr>
                </a:solidFill>
                <a:latin typeface="+mn-lt"/>
              </a:defRPr>
            </a:lvl3pPr>
            <a:lvl4pPr algn="ctr" indent="0" lvl="3" marL="1371600">
              <a:buNone/>
              <a:defRPr dirty="0" lang="en-US">
                <a:solidFill>
                  <a:schemeClr val="tx1">
                    <a:tint val="75000"/>
                  </a:schemeClr>
                </a:solidFill>
                <a:latin typeface="+mn-lt"/>
              </a:defRPr>
            </a:lvl4pPr>
            <a:lvl5pPr algn="ctr" indent="0" lvl="4" marL="1828800">
              <a:buNone/>
              <a:defRPr dirty="0" lang="en-US">
                <a:solidFill>
                  <a:schemeClr val="tx1">
                    <a:tint val="75000"/>
                  </a:schemeClr>
                </a:solidFill>
                <a:latin typeface="+mn-lt"/>
              </a:defRPr>
            </a:lvl5pPr>
            <a:lvl6pPr algn="ctr" indent="0" lvl="5" marL="2286000">
              <a:buNone/>
              <a:defRPr dirty="0" lang="en-US">
                <a:solidFill>
                  <a:schemeClr val="tx1">
                    <a:tint val="75000"/>
                  </a:schemeClr>
                </a:solidFill>
                <a:latin typeface="+mn-lt"/>
              </a:defRPr>
            </a:lvl6pPr>
            <a:lvl7pPr algn="ctr" indent="0" lvl="6" marL="2743200">
              <a:buNone/>
              <a:defRPr dirty="0" lang="en-US">
                <a:solidFill>
                  <a:schemeClr val="tx1">
                    <a:tint val="75000"/>
                  </a:schemeClr>
                </a:solidFill>
                <a:latin typeface="+mn-lt"/>
              </a:defRPr>
            </a:lvl7pPr>
            <a:lvl8pPr algn="ctr" indent="0" lvl="7" marL="3200400">
              <a:buNone/>
              <a:defRPr dirty="0" lang="en-US">
                <a:solidFill>
                  <a:schemeClr val="tx1">
                    <a:tint val="75000"/>
                  </a:schemeClr>
                </a:solidFill>
                <a:latin typeface="+mn-lt"/>
              </a:defRPr>
            </a:lvl8pPr>
            <a:lvl9pPr algn="ctr" indent="0" lvl="8" marL="3657600">
              <a:buNone/>
              <a:defRPr dirty="0" lang="en-US">
                <a:solidFill>
                  <a:schemeClr val="tx1">
                    <a:tint val="75000"/>
                  </a:schemeClr>
                </a:solidFill>
                <a:latin typeface="+mn-lt"/>
              </a:defRPr>
            </a:lvl9pPr>
          </a:lstStyle>
          <a:p>
            <a:pPr/>
            <a:r>
              <a:rPr dirty="0" lang="en-US"/>
              <a:t>Click to edit Master subtitle style</a:t>
            </a:r>
            <a:endParaRPr dirty="0" lang="en-US"/>
          </a:p>
        </p:txBody>
      </p:sp>
      <p:sp>
        <p:nvSpPr>
          <p:cNvPr hidden="true" id="4" name="Slide Number Placeholder 5"/>
          <p:cNvSpPr>
            <a:spLocks noGrp="true"/>
          </p:cNvSpPr>
          <p:nvPr>
            <p:ph idx="12" sz="quarter" type="sldNum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hidden="true" id="5" name="Footer Placeholder 4"/>
          <p:cNvSpPr>
            <a:spLocks noGrp="true"/>
          </p:cNvSpPr>
          <p:nvPr>
            <p:ph idx="11" sz="quarter" type="ftr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hidden="true" id="6" name="Date Placeholder 3"/>
          <p:cNvSpPr>
            <a:spLocks noGrp="true"/>
          </p:cNvSpPr>
          <p:nvPr>
            <p:ph idx="10" sz="half" type="dt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  <p:sp>
        <p:nvSpPr>
          <p:cNvPr id="7" name=""/>
          <p:cNvSpPr txBox="1"/>
          <p:nvPr/>
        </p:nvSpPr>
        <p:spPr>
          <a:xfrm flipH="false" flipV="false" rot="0">
            <a:off x="1147508" y="1249166"/>
            <a:ext cx="2700003" cy="1466507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9000">
                <a:solidFill>
                  <a:schemeClr val="tx2">
                    <a:lumMod val="20000"/>
                    <a:lumOff val="80000"/>
                  </a:schemeClr>
                </a:solidFill>
              </a:rPr>
              <a:t/>
            </a:r>
            <a:endParaRPr b="1" dirty="0" lang="de-DE" sz="900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"/>
          <p:cNvSpPr txBox="1"/>
          <p:nvPr/>
        </p:nvSpPr>
        <p:spPr>
          <a:xfrm flipH="false" flipV="false">
            <a:off x="4003508" y="2000250"/>
            <a:ext cx="1905000" cy="308552"/>
          </a:xfrm>
          <a:prstGeom prst="rect">
            <a:avLst/>
          </a:prstGeom>
        </p:spPr>
        <p:txBody>
          <a:bodyPr anchor="t" bIns="47625" lIns="95250" rIns="95250" rtlCol="0" tIns="47625" vert="horz">
            <a:spAutoFit/>
          </a:bodyPr>
          <a:lstStyle/>
          <a:p>
            <a:pPr>
              <a:defRPr dirty="0" lang="en-US" sz="1400"/>
            </a:pPr>
            <a:r>
              <a:rPr dirty="0" lang="de-DE"/>
              <a:t/>
            </a:r>
            <a:endParaRPr dirty="0"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userDrawn="1">
  <p:cSld name="Title,Text,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ChangeAspect="false"/>
          </p:cNvSpPr>
          <p:nvPr/>
        </p:nvSpPr>
        <p:spPr>
          <a:xfrm flipH="true" flipV="false" rot="0">
            <a:off x="6172200" y="-7045"/>
            <a:ext cx="2476500" cy="3550345"/>
          </a:xfrm>
          <a:custGeom>
            <a:avLst/>
            <a:gdLst/>
            <a:ahLst/>
            <a:cxnLst/>
            <a:rect b="b" l="0" r="r" t="0"/>
            <a:pathLst>
              <a:path h="3550345" w="2476500">
                <a:moveTo>
                  <a:pt x="2839" y="9525"/>
                </a:moveTo>
                <a:lnTo>
                  <a:pt x="2476500" y="9525"/>
                </a:lnTo>
                <a:lnTo>
                  <a:pt x="2473661" y="2862065"/>
                </a:lnTo>
                <a:lnTo>
                  <a:pt x="1233648" y="3550345"/>
                </a:lnTo>
                <a:lnTo>
                  <a:pt x="0" y="2862065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3" name=""/>
          <p:cNvSpPr>
            <a:spLocks noChangeAspect="false"/>
          </p:cNvSpPr>
          <p:nvPr/>
        </p:nvSpPr>
        <p:spPr>
          <a:xfrm flipH="true" flipV="false" rot="0">
            <a:off x="3333750" y="2479"/>
            <a:ext cx="2476500" cy="3540820"/>
          </a:xfrm>
          <a:custGeom>
            <a:avLst/>
            <a:gdLst/>
            <a:ahLst/>
            <a:cxnLst/>
            <a:rect b="b" l="0" r="r" t="0"/>
            <a:pathLst>
              <a:path h="3540820" w="2476500">
                <a:moveTo>
                  <a:pt x="2839" y="0"/>
                </a:moveTo>
                <a:lnTo>
                  <a:pt x="2476500" y="0"/>
                </a:lnTo>
                <a:lnTo>
                  <a:pt x="2473661" y="2852540"/>
                </a:lnTo>
                <a:lnTo>
                  <a:pt x="1243173" y="3540820"/>
                </a:lnTo>
                <a:lnTo>
                  <a:pt x="0" y="285254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4" name=""/>
          <p:cNvSpPr>
            <a:spLocks noChangeAspect="false"/>
          </p:cNvSpPr>
          <p:nvPr/>
        </p:nvSpPr>
        <p:spPr>
          <a:xfrm flipH="true" flipV="false" rot="0">
            <a:off x="495300" y="2479"/>
            <a:ext cx="2476500" cy="3540820"/>
          </a:xfrm>
          <a:custGeom>
            <a:avLst/>
            <a:gdLst/>
            <a:ahLst/>
            <a:cxnLst/>
            <a:rect b="b" l="0" r="r" t="0"/>
            <a:pathLst>
              <a:path h="3540820" w="2476500">
                <a:moveTo>
                  <a:pt x="2839" y="0"/>
                </a:moveTo>
                <a:lnTo>
                  <a:pt x="2476500" y="0"/>
                </a:lnTo>
                <a:lnTo>
                  <a:pt x="2473661" y="2852540"/>
                </a:lnTo>
                <a:lnTo>
                  <a:pt x="1252698" y="3540820"/>
                </a:lnTo>
                <a:lnTo>
                  <a:pt x="0" y="285254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5" name=""/>
          <p:cNvSpPr/>
          <p:nvPr/>
        </p:nvSpPr>
        <p:spPr>
          <a:xfrm flipH="false" flipV="false" rot="0">
            <a:off x="0" y="0"/>
            <a:ext cx="9144000" cy="4762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6" name="Content Placeholder 2"/>
          <p:cNvSpPr>
            <a:spLocks noGrp="true"/>
          </p:cNvSpPr>
          <p:nvPr>
            <p:ph type="body"/>
          </p:nvPr>
        </p:nvSpPr>
        <p:spPr>
          <a:xfrm rot="0">
            <a:off x="676275" y="438150"/>
            <a:ext cx="2095500" cy="762000"/>
          </a:xfrm>
          <a:prstGeom prst="rect">
            <a:avLst/>
          </a:prstGeom>
        </p:spPr>
        <p:txBody>
          <a:bodyPr anchor="b" rtlCol="0" vert="horz">
            <a:normAutofit/>
          </a:bodyPr>
          <a:lstStyle>
            <a:lvl1pPr algn="ctr" indent="0" lvl="0" marL="0">
              <a:lnSpc>
                <a:spcPct val="100000"/>
              </a:lnSpc>
              <a:buFont typeface="Arial"/>
              <a:buNone/>
              <a:defRPr dirty="0" lang="en-US" sz="1200">
                <a:solidFill>
                  <a:srgbClr val="fcfeff"/>
                </a:solidFill>
                <a:latin typeface="+mn-lt"/>
              </a:defRPr>
            </a:lvl1pPr>
            <a:lvl2pPr lvl="1">
              <a:lnSpc>
                <a:spcPct val="129999"/>
              </a:lnSpc>
              <a:defRPr dirty="0" lang="en-US"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2pPr>
            <a:lvl3pPr lvl="2">
              <a:lnSpc>
                <a:spcPts val="1200"/>
              </a:lnSpc>
              <a:defRPr dirty="0" i="1" lang="en-US" sz="105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3pPr>
            <a:lvl4pPr lvl="3">
              <a:lnSpc>
                <a:spcPts val="1200"/>
              </a:lnSpc>
              <a:defRPr dirty="0" i="0" lang="en-US" sz="105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4pPr>
            <a:lvl5pPr lvl="4">
              <a:lnSpc>
                <a:spcPts val="1200"/>
              </a:lnSpc>
              <a:buFont typeface="Arial"/>
              <a:buChar char="»"/>
              <a:defRPr dirty="0" i="1" lang="en-US" sz="105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dirty="0" lang="en-US"/>
              <a:t>Click to edit Master text styles</a:t>
            </a:r>
            <a:endParaRPr dirty="0" lang="en-US"/>
          </a:p>
        </p:txBody>
      </p:sp>
      <p:sp>
        <p:nvSpPr>
          <p:cNvPr id="7" name="Picture Placeholder 2"/>
          <p:cNvSpPr>
            <a:spLocks noGrp="true"/>
          </p:cNvSpPr>
          <p:nvPr>
            <p:ph idx="1" type="pic"/>
          </p:nvPr>
        </p:nvSpPr>
        <p:spPr>
          <a:xfrm rot="0">
            <a:off x="714375" y="1447800"/>
            <a:ext cx="2038350" cy="2348348"/>
          </a:xfrm>
          <a:custGeom>
            <a:avLst/>
            <a:gdLst/>
            <a:ahLst/>
            <a:cxnLst/>
            <a:rect b="b" l="0" r="r" t="0"/>
            <a:pathLst>
              <a:path h="2348349" w="2038350">
                <a:moveTo>
                  <a:pt x="0" y="561975"/>
                </a:moveTo>
                <a:lnTo>
                  <a:pt x="1011389" y="0"/>
                </a:lnTo>
                <a:lnTo>
                  <a:pt x="2038350" y="561975"/>
                </a:lnTo>
                <a:lnTo>
                  <a:pt x="2038350" y="1776849"/>
                </a:lnTo>
                <a:lnTo>
                  <a:pt x="992379" y="2348349"/>
                </a:lnTo>
                <a:lnTo>
                  <a:pt x="0" y="1776849"/>
                </a:lnTo>
                <a:close/>
              </a:path>
            </a:pathLst>
          </a:custGeom>
          <a:solidFill>
            <a:schemeClr val="bg1"/>
          </a:solidFill>
          <a:ln w="38100">
            <a:noFill/>
            <a:miter lim="800000"/>
          </a:ln>
          <a:effectLst>
            <a:outerShdw blurRad="114300" dir="5400000" dist="66675">
              <a:srgbClr val="3f3f3f">
                <a:alpha val="5000"/>
              </a:srgbClr>
            </a:outerShdw>
          </a:effectLst>
        </p:spPr>
        <p:txBody>
          <a:bodyPr rtlCol="0" vert="horz"/>
          <a:lstStyle/>
          <a:p>
            <a:pPr/>
            <a:r>
              <a:rPr dirty="0" lang="en-US"/>
              <a:t>Click icon to add picture</a:t>
            </a:r>
            <a:endParaRPr dirty="0" lang="en-US"/>
          </a:p>
        </p:txBody>
      </p:sp>
      <p:sp>
        <p:nvSpPr>
          <p:cNvPr id="8" name="Content Placeholder 2"/>
          <p:cNvSpPr>
            <a:spLocks noGrp="true"/>
          </p:cNvSpPr>
          <p:nvPr>
            <p:ph idx="2" type="body"/>
          </p:nvPr>
        </p:nvSpPr>
        <p:spPr>
          <a:xfrm rot="0">
            <a:off x="3524250" y="438150"/>
            <a:ext cx="2095500" cy="762000"/>
          </a:xfrm>
          <a:prstGeom prst="rect">
            <a:avLst/>
          </a:prstGeom>
        </p:spPr>
        <p:txBody>
          <a:bodyPr anchor="b" rtlCol="0" vert="horz">
            <a:normAutofit/>
          </a:bodyPr>
          <a:lstStyle>
            <a:lvl1pPr algn="ctr" indent="0" lvl="0" marL="0">
              <a:lnSpc>
                <a:spcPct val="100000"/>
              </a:lnSpc>
              <a:buFont typeface="Arial"/>
              <a:buNone/>
              <a:defRPr dirty="0" lang="en-US" sz="1200">
                <a:solidFill>
                  <a:srgbClr val="fcfeff"/>
                </a:solidFill>
                <a:latin typeface="+mn-lt"/>
              </a:defRPr>
            </a:lvl1pPr>
            <a:lvl2pPr lvl="1">
              <a:lnSpc>
                <a:spcPct val="129999"/>
              </a:lnSpc>
              <a:defRPr dirty="0" lang="en-US"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2pPr>
            <a:lvl3pPr lvl="2">
              <a:lnSpc>
                <a:spcPts val="1200"/>
              </a:lnSpc>
              <a:defRPr dirty="0" i="1" lang="en-US" sz="105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3pPr>
            <a:lvl4pPr lvl="3">
              <a:lnSpc>
                <a:spcPts val="1200"/>
              </a:lnSpc>
              <a:defRPr dirty="0" i="0" lang="en-US" sz="105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4pPr>
            <a:lvl5pPr lvl="4">
              <a:lnSpc>
                <a:spcPts val="1200"/>
              </a:lnSpc>
              <a:buFont typeface="Arial"/>
              <a:buChar char="»"/>
              <a:defRPr dirty="0" i="1" lang="en-US" sz="105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dirty="0" lang="en-US"/>
              <a:t>Click to edit Master text styles</a:t>
            </a:r>
            <a:endParaRPr dirty="0" lang="en-US"/>
          </a:p>
        </p:txBody>
      </p:sp>
      <p:sp>
        <p:nvSpPr>
          <p:cNvPr id="9" name="Picture Placeholder 2"/>
          <p:cNvSpPr>
            <a:spLocks noGrp="true"/>
          </p:cNvSpPr>
          <p:nvPr>
            <p:ph idx="3" type="pic"/>
          </p:nvPr>
        </p:nvSpPr>
        <p:spPr>
          <a:xfrm rot="0">
            <a:off x="3562350" y="1447800"/>
            <a:ext cx="2038350" cy="2352675"/>
          </a:xfrm>
          <a:custGeom>
            <a:avLst/>
            <a:gdLst/>
            <a:ahLst/>
            <a:cxnLst/>
            <a:rect b="b" l="0" r="r" t="0"/>
            <a:pathLst>
              <a:path h="2352675" w="2038350">
                <a:moveTo>
                  <a:pt x="0" y="561975"/>
                </a:moveTo>
                <a:lnTo>
                  <a:pt x="1028661" y="0"/>
                </a:lnTo>
                <a:lnTo>
                  <a:pt x="2038350" y="561975"/>
                </a:lnTo>
                <a:lnTo>
                  <a:pt x="2038350" y="1781175"/>
                </a:lnTo>
                <a:lnTo>
                  <a:pt x="1028661" y="2352675"/>
                </a:lnTo>
                <a:lnTo>
                  <a:pt x="0" y="1781175"/>
                </a:lnTo>
                <a:close/>
              </a:path>
            </a:pathLst>
          </a:custGeom>
          <a:solidFill>
            <a:schemeClr val="bg1"/>
          </a:solidFill>
          <a:ln w="38100">
            <a:noFill/>
            <a:miter lim="800000"/>
          </a:ln>
          <a:effectLst>
            <a:outerShdw blurRad="114300" dir="5400000" dist="66675">
              <a:srgbClr val="3f3f3f">
                <a:alpha val="5000"/>
              </a:srgbClr>
            </a:outerShdw>
          </a:effectLst>
        </p:spPr>
        <p:txBody>
          <a:bodyPr rtlCol="0" vert="horz"/>
          <a:lstStyle/>
          <a:p>
            <a:pPr/>
            <a:r>
              <a:rPr dirty="0" lang="en-US"/>
              <a:t>Click icon to add picture</a:t>
            </a:r>
            <a:endParaRPr dirty="0" lang="en-US"/>
          </a:p>
        </p:txBody>
      </p:sp>
      <p:sp>
        <p:nvSpPr>
          <p:cNvPr id="10" name="Content Placeholder 2"/>
          <p:cNvSpPr>
            <a:spLocks noGrp="true"/>
          </p:cNvSpPr>
          <p:nvPr>
            <p:ph idx="4" type="body"/>
          </p:nvPr>
        </p:nvSpPr>
        <p:spPr>
          <a:xfrm rot="0">
            <a:off x="6362700" y="438150"/>
            <a:ext cx="2095500" cy="762000"/>
          </a:xfrm>
          <a:prstGeom prst="rect">
            <a:avLst/>
          </a:prstGeom>
        </p:spPr>
        <p:txBody>
          <a:bodyPr anchor="b" rtlCol="0" vert="horz">
            <a:normAutofit/>
          </a:bodyPr>
          <a:lstStyle>
            <a:lvl1pPr algn="ctr" indent="0" lvl="0" marL="0">
              <a:lnSpc>
                <a:spcPct val="100000"/>
              </a:lnSpc>
              <a:buFont typeface="Arial"/>
              <a:buNone/>
              <a:defRPr dirty="0" lang="en-US" sz="1200">
                <a:solidFill>
                  <a:srgbClr val="fcfeff"/>
                </a:solidFill>
                <a:latin typeface="+mn-lt"/>
              </a:defRPr>
            </a:lvl1pPr>
            <a:lvl2pPr lvl="1">
              <a:lnSpc>
                <a:spcPct val="129999"/>
              </a:lnSpc>
              <a:defRPr dirty="0" lang="en-US"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2pPr>
            <a:lvl3pPr lvl="2">
              <a:lnSpc>
                <a:spcPts val="1200"/>
              </a:lnSpc>
              <a:defRPr dirty="0" i="1" lang="en-US" sz="105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3pPr>
            <a:lvl4pPr lvl="3">
              <a:lnSpc>
                <a:spcPts val="1200"/>
              </a:lnSpc>
              <a:defRPr dirty="0" i="0" lang="en-US" sz="105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4pPr>
            <a:lvl5pPr lvl="4">
              <a:lnSpc>
                <a:spcPts val="1200"/>
              </a:lnSpc>
              <a:buFont typeface="Arial"/>
              <a:buChar char="»"/>
              <a:defRPr dirty="0" i="1" lang="en-US" sz="105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dirty="0" lang="en-US"/>
              <a:t>Click to edit Master text styles</a:t>
            </a:r>
            <a:endParaRPr dirty="0" lang="en-US"/>
          </a:p>
        </p:txBody>
      </p:sp>
      <p:sp>
        <p:nvSpPr>
          <p:cNvPr id="11" name="Picture Placeholder 2"/>
          <p:cNvSpPr>
            <a:spLocks noGrp="true"/>
          </p:cNvSpPr>
          <p:nvPr>
            <p:ph idx="5" type="pic"/>
          </p:nvPr>
        </p:nvSpPr>
        <p:spPr>
          <a:xfrm rot="0">
            <a:off x="6400800" y="1447800"/>
            <a:ext cx="2038350" cy="2352675"/>
          </a:xfrm>
          <a:custGeom>
            <a:avLst/>
            <a:gdLst/>
            <a:ahLst/>
            <a:cxnLst/>
            <a:rect b="b" l="0" r="r" t="0"/>
            <a:pathLst>
              <a:path h="2352675" w="2038350">
                <a:moveTo>
                  <a:pt x="0" y="561975"/>
                </a:moveTo>
                <a:lnTo>
                  <a:pt x="1017515" y="0"/>
                </a:lnTo>
                <a:lnTo>
                  <a:pt x="2038350" y="561975"/>
                </a:lnTo>
                <a:lnTo>
                  <a:pt x="2038350" y="1781175"/>
                </a:lnTo>
                <a:lnTo>
                  <a:pt x="1017515" y="2352675"/>
                </a:lnTo>
                <a:lnTo>
                  <a:pt x="0" y="1781175"/>
                </a:lnTo>
                <a:close/>
              </a:path>
            </a:pathLst>
          </a:custGeom>
          <a:solidFill>
            <a:schemeClr val="bg1"/>
          </a:solidFill>
          <a:ln w="38100">
            <a:noFill/>
            <a:miter lim="800000"/>
          </a:ln>
          <a:effectLst>
            <a:outerShdw blurRad="114300" dir="5400000" dist="66675">
              <a:srgbClr val="3f3f3f">
                <a:alpha val="5000"/>
              </a:srgbClr>
            </a:outerShdw>
          </a:effectLst>
        </p:spPr>
        <p:txBody>
          <a:bodyPr rtlCol="0" vert="horz"/>
          <a:lstStyle/>
          <a:p>
            <a:pPr/>
            <a:r>
              <a:rPr dirty="0" lang="en-US"/>
              <a:t>Click icon to add picture</a:t>
            </a:r>
            <a:endParaRPr dirty="0" lang="en-US"/>
          </a:p>
        </p:txBody>
      </p:sp>
      <p:sp>
        <p:nvSpPr>
          <p:cNvPr id="12" name="Title 1"/>
          <p:cNvSpPr>
            <a:spLocks noGrp="true"/>
          </p:cNvSpPr>
          <p:nvPr>
            <p:ph idx="6" type="title"/>
          </p:nvPr>
        </p:nvSpPr>
        <p:spPr>
          <a:xfrm rot="0">
            <a:off x="762000" y="3990975"/>
            <a:ext cx="7620000" cy="571500"/>
          </a:xfrm>
          <a:prstGeom prst="rect">
            <a:avLst/>
          </a:prstGeom>
        </p:spPr>
        <p:txBody>
          <a:bodyPr anchor="t" rtlCol="0" vert="horz"/>
          <a:lstStyle>
            <a:lvl1pPr algn="ctr" lvl="0"/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13" name="Slide Number Placeholder 4"/>
          <p:cNvSpPr>
            <a:spLocks noGrp="true"/>
          </p:cNvSpPr>
          <p:nvPr>
            <p:ph idx="12" sz="quarter" type="sldNum"/>
          </p:nvPr>
        </p:nvSpPr>
        <p:spPr/>
        <p:txBody>
          <a:bodyPr rtlCol="0" vert="horz"/>
          <a:lstStyle/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14" name="Footer Placeholder 3"/>
          <p:cNvSpPr>
            <a:spLocks noGrp="true"/>
          </p:cNvSpPr>
          <p:nvPr>
            <p:ph idx="11" sz="quarter" type="ftr"/>
          </p:nvPr>
        </p:nvSpPr>
        <p:spPr/>
        <p:txBody>
          <a:bodyPr rtlCol="0" vert="horz"/>
          <a:lstStyle/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15" name="Date Placeholder 1"/>
          <p:cNvSpPr>
            <a:spLocks noGrp="true"/>
          </p:cNvSpPr>
          <p:nvPr>
            <p:ph idx="10" sz="half" type="dt"/>
          </p:nvPr>
        </p:nvSpPr>
        <p:spPr/>
        <p:txBody>
          <a:bodyPr rtlCol="0" vert="horz"/>
          <a:lstStyle/>
          <a:p>
            <a:pPr/>
            <a:r>
              <a:rPr dirty="0" lang="en-US"/>
              <a:t>Date</a:t>
            </a:r>
            <a:endParaRPr dirty="0" lang="en-US"/>
          </a:p>
        </p:txBody>
      </p:sp>
    </p:spTree>
    <p:custDataLst>
      <p:tags r:id="rId2"/>
    </p:custDataLst>
  </p:cSld>
  <p:clrMapOvr>
    <a:masterClrMapping/>
  </p:clrMapOvr>
</p:sldLayout>
</file>

<file path=ppt/slideLayouts/slideLayout11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userDrawn="1">
  <p:cSld name="Title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ChangeAspect="true"/>
          </p:cNvSpPr>
          <p:nvPr/>
        </p:nvSpPr>
        <p:spPr>
          <a:xfrm rot="0">
            <a:off x="6047970" y="1504950"/>
            <a:ext cx="1426673" cy="2257425"/>
          </a:xfrm>
          <a:custGeom>
            <a:avLst/>
            <a:gdLst/>
            <a:ahLst/>
            <a:cxnLst/>
            <a:rect b="b" l="0" r="r" t="0"/>
            <a:pathLst>
              <a:path h="2617051" w="1653954">
                <a:moveTo>
                  <a:pt x="828887" y="0"/>
                </a:moveTo>
                <a:lnTo>
                  <a:pt x="1653954" y="476250"/>
                </a:lnTo>
                <a:lnTo>
                  <a:pt x="1653954" y="2140800"/>
                </a:lnTo>
                <a:lnTo>
                  <a:pt x="828887" y="2617051"/>
                </a:lnTo>
                <a:lnTo>
                  <a:pt x="0" y="2140800"/>
                </a:lnTo>
                <a:lnTo>
                  <a:pt x="0" y="476250"/>
                </a:lnTo>
                <a:close/>
              </a:path>
            </a:pathLst>
          </a:custGeom>
          <a:solidFill>
            <a:schemeClr val="bg2"/>
          </a:solidFill>
        </p:spPr>
      </p:sp>
      <p:sp>
        <p:nvSpPr>
          <p:cNvPr id="3" name=""/>
          <p:cNvSpPr/>
          <p:nvPr/>
        </p:nvSpPr>
        <p:spPr>
          <a:xfrm flipH="false" flipV="false" rot="0">
            <a:off x="0" y="2981325"/>
            <a:ext cx="9144000" cy="27622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4" name=""/>
          <p:cNvSpPr>
            <a:spLocks noChangeAspect="true"/>
          </p:cNvSpPr>
          <p:nvPr/>
        </p:nvSpPr>
        <p:spPr>
          <a:xfrm rot="0">
            <a:off x="3743325" y="2076450"/>
            <a:ext cx="1653953" cy="2617050"/>
          </a:xfrm>
          <a:custGeom>
            <a:avLst/>
            <a:gdLst/>
            <a:ahLst/>
            <a:cxnLst/>
            <a:rect b="b" l="0" r="r" t="0"/>
            <a:pathLst>
              <a:path h="2617051" w="1653954">
                <a:moveTo>
                  <a:pt x="828887" y="0"/>
                </a:moveTo>
                <a:lnTo>
                  <a:pt x="1653954" y="476250"/>
                </a:lnTo>
                <a:lnTo>
                  <a:pt x="1653954" y="2140800"/>
                </a:lnTo>
                <a:lnTo>
                  <a:pt x="828887" y="2617051"/>
                </a:lnTo>
                <a:lnTo>
                  <a:pt x="0" y="2140800"/>
                </a:lnTo>
                <a:lnTo>
                  <a:pt x="0" y="476250"/>
                </a:lnTo>
                <a:close/>
              </a:path>
            </a:pathLst>
          </a:custGeom>
          <a:solidFill>
            <a:schemeClr val="bg2"/>
          </a:solidFill>
        </p:spPr>
      </p:sp>
      <p:sp>
        <p:nvSpPr>
          <p:cNvPr id="5" name=""/>
          <p:cNvSpPr>
            <a:spLocks noChangeAspect="true"/>
          </p:cNvSpPr>
          <p:nvPr/>
        </p:nvSpPr>
        <p:spPr>
          <a:xfrm rot="0">
            <a:off x="1746178" y="1504950"/>
            <a:ext cx="1426673" cy="2257425"/>
          </a:xfrm>
          <a:custGeom>
            <a:avLst/>
            <a:gdLst/>
            <a:ahLst/>
            <a:cxnLst/>
            <a:rect b="b" l="0" r="r" t="0"/>
            <a:pathLst>
              <a:path h="2617051" w="1653954">
                <a:moveTo>
                  <a:pt x="828887" y="0"/>
                </a:moveTo>
                <a:lnTo>
                  <a:pt x="1653954" y="476250"/>
                </a:lnTo>
                <a:lnTo>
                  <a:pt x="1653954" y="2140800"/>
                </a:lnTo>
                <a:lnTo>
                  <a:pt x="828887" y="2617051"/>
                </a:lnTo>
                <a:lnTo>
                  <a:pt x="0" y="2140800"/>
                </a:lnTo>
                <a:lnTo>
                  <a:pt x="0" y="476250"/>
                </a:lnTo>
                <a:close/>
              </a:path>
            </a:pathLst>
          </a:custGeom>
          <a:solidFill>
            <a:schemeClr val="bg2"/>
          </a:solidFill>
        </p:spPr>
      </p:sp>
      <p:sp>
        <p:nvSpPr>
          <p:cNvPr id="6" name=""/>
          <p:cNvSpPr/>
          <p:nvPr/>
        </p:nvSpPr>
        <p:spPr>
          <a:xfrm flipH="false" flipV="false" rot="0">
            <a:off x="0" y="0"/>
            <a:ext cx="9144000" cy="4762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7" name=""/>
          <p:cNvSpPr>
            <a:spLocks noChangeAspect="true"/>
          </p:cNvSpPr>
          <p:nvPr/>
        </p:nvSpPr>
        <p:spPr>
          <a:xfrm rot="0">
            <a:off x="1552575" y="1962150"/>
            <a:ext cx="133350" cy="153590"/>
          </a:xfrm>
          <a:custGeom>
            <a:avLst/>
            <a:gdLst/>
            <a:ahLst/>
            <a:cxnLst/>
            <a:rect b="b" l="0" r="r" t="0"/>
            <a:pathLst>
              <a:path h="3686175" w="3200400">
                <a:moveTo>
                  <a:pt x="1603896" y="0"/>
                </a:moveTo>
                <a:lnTo>
                  <a:pt x="3200400" y="921544"/>
                </a:lnTo>
                <a:lnTo>
                  <a:pt x="3200400" y="2764631"/>
                </a:lnTo>
                <a:lnTo>
                  <a:pt x="1603896" y="3686175"/>
                </a:lnTo>
                <a:lnTo>
                  <a:pt x="0" y="2764631"/>
                </a:lnTo>
                <a:lnTo>
                  <a:pt x="0" y="921544"/>
                </a:lnTo>
                <a:close/>
              </a:path>
            </a:pathLst>
          </a:custGeom>
          <a:solidFill>
            <a:schemeClr val="accent2"/>
          </a:solidFill>
          <a:ln cap="flat" w="19050">
            <a:noFill/>
            <a:prstDash val="solid"/>
            <a:miter lim="800000"/>
          </a:ln>
        </p:spPr>
      </p:sp>
      <p:sp>
        <p:nvSpPr>
          <p:cNvPr id="8" name=""/>
          <p:cNvSpPr>
            <a:spLocks noChangeAspect="true"/>
          </p:cNvSpPr>
          <p:nvPr/>
        </p:nvSpPr>
        <p:spPr>
          <a:xfrm rot="0">
            <a:off x="3486150" y="3990975"/>
            <a:ext cx="190500" cy="219415"/>
          </a:xfrm>
          <a:custGeom>
            <a:avLst/>
            <a:gdLst/>
            <a:ahLst/>
            <a:cxnLst/>
            <a:rect b="b" l="0" r="r" t="0"/>
            <a:pathLst>
              <a:path h="3686175" w="3200400">
                <a:moveTo>
                  <a:pt x="1603896" y="0"/>
                </a:moveTo>
                <a:lnTo>
                  <a:pt x="3200400" y="921544"/>
                </a:lnTo>
                <a:lnTo>
                  <a:pt x="3200400" y="2764631"/>
                </a:lnTo>
                <a:lnTo>
                  <a:pt x="1603896" y="3686175"/>
                </a:lnTo>
                <a:lnTo>
                  <a:pt x="0" y="2764631"/>
                </a:lnTo>
                <a:lnTo>
                  <a:pt x="0" y="921544"/>
                </a:lnTo>
                <a:close/>
              </a:path>
            </a:pathLst>
          </a:custGeom>
          <a:solidFill>
            <a:schemeClr val="accent2"/>
          </a:solidFill>
          <a:ln cap="flat" w="19050">
            <a:noFill/>
            <a:prstDash val="solid"/>
            <a:miter lim="800000"/>
          </a:ln>
        </p:spPr>
      </p:sp>
      <p:sp>
        <p:nvSpPr>
          <p:cNvPr id="9" name=""/>
          <p:cNvSpPr>
            <a:spLocks noChangeAspect="true"/>
          </p:cNvSpPr>
          <p:nvPr/>
        </p:nvSpPr>
        <p:spPr>
          <a:xfrm rot="0">
            <a:off x="7251061" y="3457575"/>
            <a:ext cx="190500" cy="219415"/>
          </a:xfrm>
          <a:custGeom>
            <a:avLst/>
            <a:gdLst/>
            <a:ahLst/>
            <a:cxnLst/>
            <a:rect b="b" l="0" r="r" t="0"/>
            <a:pathLst>
              <a:path h="3686175" w="3200400">
                <a:moveTo>
                  <a:pt x="1603896" y="0"/>
                </a:moveTo>
                <a:lnTo>
                  <a:pt x="3200400" y="921544"/>
                </a:lnTo>
                <a:lnTo>
                  <a:pt x="3200400" y="2764631"/>
                </a:lnTo>
                <a:lnTo>
                  <a:pt x="1603896" y="3686175"/>
                </a:lnTo>
                <a:lnTo>
                  <a:pt x="0" y="2764631"/>
                </a:lnTo>
                <a:lnTo>
                  <a:pt x="0" y="921544"/>
                </a:lnTo>
                <a:close/>
              </a:path>
            </a:pathLst>
          </a:custGeom>
          <a:solidFill>
            <a:schemeClr val="accent2"/>
          </a:solidFill>
          <a:ln cap="flat" w="19050">
            <a:noFill/>
            <a:prstDash val="solid"/>
            <a:miter lim="800000"/>
          </a:ln>
        </p:spPr>
      </p:sp>
      <p:sp>
        <p:nvSpPr>
          <p:cNvPr id="10" name=""/>
          <p:cNvSpPr>
            <a:spLocks noChangeAspect="true"/>
          </p:cNvSpPr>
          <p:nvPr/>
        </p:nvSpPr>
        <p:spPr>
          <a:xfrm rot="0">
            <a:off x="7512744" y="1975842"/>
            <a:ext cx="133350" cy="153590"/>
          </a:xfrm>
          <a:custGeom>
            <a:avLst/>
            <a:gdLst/>
            <a:ahLst/>
            <a:cxnLst/>
            <a:rect b="b" l="0" r="r" t="0"/>
            <a:pathLst>
              <a:path h="3686175" w="3200400">
                <a:moveTo>
                  <a:pt x="1603896" y="0"/>
                </a:moveTo>
                <a:lnTo>
                  <a:pt x="3200400" y="921544"/>
                </a:lnTo>
                <a:lnTo>
                  <a:pt x="3200400" y="2764631"/>
                </a:lnTo>
                <a:lnTo>
                  <a:pt x="1603896" y="3686175"/>
                </a:lnTo>
                <a:lnTo>
                  <a:pt x="0" y="2764631"/>
                </a:lnTo>
                <a:lnTo>
                  <a:pt x="0" y="921544"/>
                </a:lnTo>
                <a:close/>
              </a:path>
            </a:pathLst>
          </a:custGeom>
          <a:solidFill>
            <a:schemeClr val="accent2"/>
          </a:solidFill>
          <a:ln cap="flat" w="19050">
            <a:noFill/>
            <a:prstDash val="solid"/>
            <a:miter lim="800000"/>
          </a:ln>
        </p:spPr>
      </p:sp>
      <p:sp>
        <p:nvSpPr>
          <p:cNvPr id="11" name="Title 1"/>
          <p:cNvSpPr>
            <a:spLocks noGrp="true"/>
          </p:cNvSpPr>
          <p:nvPr>
            <p:ph type="title"/>
          </p:nvPr>
        </p:nvSpPr>
        <p:spPr>
          <a:xfrm rot="0">
            <a:off x="762000" y="476250"/>
            <a:ext cx="7620000" cy="571500"/>
          </a:xfrm>
          <a:prstGeom prst="rect">
            <a:avLst/>
          </a:prstGeom>
        </p:spPr>
        <p:txBody>
          <a:bodyPr anchor="t" rtlCol="0" vert="horz"/>
          <a:lstStyle>
            <a:lvl1pPr algn="ctr" lvl="0"/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12" name="Picture Placeholder 2"/>
          <p:cNvSpPr>
            <a:spLocks noChangeAspect="true" noGrp="true"/>
          </p:cNvSpPr>
          <p:nvPr>
            <p:ph idx="1" type="pic"/>
          </p:nvPr>
        </p:nvSpPr>
        <p:spPr>
          <a:xfrm rot="0">
            <a:off x="1657350" y="1704975"/>
            <a:ext cx="1616363" cy="1866900"/>
          </a:xfrm>
          <a:custGeom>
            <a:avLst/>
            <a:gdLst/>
            <a:ahLst/>
            <a:cxnLst/>
            <a:rect b="b" l="0" r="r" t="0"/>
            <a:pathLst>
              <a:path h="2200275" w="1905000">
                <a:moveTo>
                  <a:pt x="0" y="552450"/>
                </a:moveTo>
                <a:lnTo>
                  <a:pt x="961570" y="0"/>
                </a:lnTo>
                <a:lnTo>
                  <a:pt x="1905000" y="552450"/>
                </a:lnTo>
                <a:lnTo>
                  <a:pt x="1905000" y="1647825"/>
                </a:lnTo>
                <a:lnTo>
                  <a:pt x="961578" y="2200275"/>
                </a:lnTo>
                <a:lnTo>
                  <a:pt x="0" y="1647825"/>
                </a:lnTo>
                <a:close/>
              </a:path>
            </a:pathLst>
          </a:custGeom>
          <a:solidFill>
            <a:schemeClr val="bg1"/>
          </a:solidFill>
          <a:ln cap="flat" w="9525">
            <a:solidFill>
              <a:schemeClr val="bg2">
                <a:lumMod val="95000"/>
              </a:schemeClr>
            </a:solidFill>
            <a:prstDash val="solid"/>
            <a:round/>
          </a:ln>
        </p:spPr>
        <p:txBody>
          <a:bodyPr rtlCol="0" vert="horz"/>
          <a:lstStyle/>
          <a:p>
            <a:pPr/>
            <a:r>
              <a:rPr dirty="0" lang="en-US"/>
              <a:t>Click icon to add picture</a:t>
            </a:r>
            <a:endParaRPr dirty="0" lang="en-US"/>
          </a:p>
        </p:txBody>
      </p:sp>
      <p:sp>
        <p:nvSpPr>
          <p:cNvPr id="13" name="Picture Placeholder 2"/>
          <p:cNvSpPr>
            <a:spLocks noGrp="true"/>
          </p:cNvSpPr>
          <p:nvPr>
            <p:ph idx="2" type="pic"/>
          </p:nvPr>
        </p:nvSpPr>
        <p:spPr>
          <a:xfrm rot="0">
            <a:off x="3619500" y="2286000"/>
            <a:ext cx="1905000" cy="2200275"/>
          </a:xfrm>
          <a:custGeom>
            <a:avLst/>
            <a:gdLst/>
            <a:ahLst/>
            <a:cxnLst/>
            <a:rect b="b" l="0" r="r" t="0"/>
            <a:pathLst>
              <a:path h="2200275" w="1905000">
                <a:moveTo>
                  <a:pt x="0" y="552450"/>
                </a:moveTo>
                <a:lnTo>
                  <a:pt x="953919" y="0"/>
                </a:lnTo>
                <a:lnTo>
                  <a:pt x="1905000" y="552450"/>
                </a:lnTo>
                <a:lnTo>
                  <a:pt x="1905000" y="1647825"/>
                </a:lnTo>
                <a:lnTo>
                  <a:pt x="953919" y="2200275"/>
                </a:lnTo>
                <a:lnTo>
                  <a:pt x="0" y="1647825"/>
                </a:lnTo>
                <a:close/>
              </a:path>
            </a:pathLst>
          </a:custGeom>
          <a:solidFill>
            <a:schemeClr val="bg1"/>
          </a:solidFill>
          <a:ln cap="flat" w="9525">
            <a:solidFill>
              <a:schemeClr val="bg2">
                <a:lumMod val="95000"/>
              </a:schemeClr>
            </a:solidFill>
            <a:prstDash val="solid"/>
            <a:round/>
          </a:ln>
        </p:spPr>
        <p:txBody>
          <a:bodyPr rtlCol="0" vert="horz"/>
          <a:lstStyle/>
          <a:p>
            <a:pPr/>
            <a:r>
              <a:rPr dirty="0" lang="en-US"/>
              <a:t>Click icon to add picture</a:t>
            </a:r>
            <a:endParaRPr dirty="0" lang="en-US"/>
          </a:p>
        </p:txBody>
      </p:sp>
      <p:sp>
        <p:nvSpPr>
          <p:cNvPr hidden="true" id="14" name="Picture Placeholder 2"/>
          <p:cNvSpPr>
            <a:spLocks noGrp="true"/>
          </p:cNvSpPr>
          <p:nvPr>
            <p:ph idx="3" type="pic"/>
          </p:nvPr>
        </p:nvSpPr>
        <p:spPr>
          <a:xfrm rot="0">
            <a:off x="4703906" y="1647825"/>
            <a:ext cx="1905000" cy="2200275"/>
          </a:xfrm>
          <a:custGeom>
            <a:avLst/>
            <a:gdLst/>
            <a:ahLst/>
            <a:cxnLst/>
            <a:rect b="b" l="0" r="r" t="0"/>
            <a:pathLst>
              <a:path h="2200275" w="1905000">
                <a:moveTo>
                  <a:pt x="0" y="552450"/>
                </a:moveTo>
                <a:lnTo>
                  <a:pt x="959598" y="0"/>
                </a:lnTo>
                <a:lnTo>
                  <a:pt x="1905000" y="552450"/>
                </a:lnTo>
                <a:lnTo>
                  <a:pt x="1905000" y="1647825"/>
                </a:lnTo>
                <a:lnTo>
                  <a:pt x="950113" y="2200275"/>
                </a:lnTo>
                <a:lnTo>
                  <a:pt x="0" y="1647825"/>
                </a:lnTo>
                <a:close/>
              </a:path>
            </a:pathLst>
          </a:custGeom>
          <a:solidFill>
            <a:schemeClr val="bg1"/>
          </a:solidFill>
          <a:ln cap="flat" w="9525">
            <a:solidFill>
              <a:schemeClr val="bg2">
                <a:lumMod val="95000"/>
              </a:schemeClr>
            </a:solidFill>
            <a:prstDash val="solid"/>
            <a:round/>
          </a:ln>
        </p:spPr>
        <p:txBody>
          <a:bodyPr rtlCol="0" vert="horz"/>
          <a:lstStyle/>
          <a:p>
            <a:pPr/>
            <a:r>
              <a:rPr dirty="0" lang="en-US"/>
              <a:t>Click icon to add picture</a:t>
            </a:r>
            <a:endParaRPr dirty="0" lang="en-US"/>
          </a:p>
        </p:txBody>
      </p:sp>
      <p:sp>
        <p:nvSpPr>
          <p:cNvPr hidden="true" id="15" name="Picture Placeholder 2"/>
          <p:cNvSpPr>
            <a:spLocks noChangeAspect="true" noGrp="true"/>
          </p:cNvSpPr>
          <p:nvPr>
            <p:ph idx="4" type="pic"/>
          </p:nvPr>
        </p:nvSpPr>
        <p:spPr>
          <a:xfrm rot="0">
            <a:off x="6972300" y="1847850"/>
            <a:ext cx="1619250" cy="1870233"/>
          </a:xfrm>
          <a:custGeom>
            <a:avLst/>
            <a:gdLst/>
            <a:ahLst/>
            <a:cxnLst/>
            <a:rect b="b" l="0" r="r" t="0"/>
            <a:pathLst>
              <a:path h="2200275" w="1905000">
                <a:moveTo>
                  <a:pt x="0" y="552450"/>
                </a:moveTo>
                <a:lnTo>
                  <a:pt x="952933" y="0"/>
                </a:lnTo>
                <a:lnTo>
                  <a:pt x="1905000" y="552450"/>
                </a:lnTo>
                <a:lnTo>
                  <a:pt x="1905000" y="1647825"/>
                </a:lnTo>
                <a:lnTo>
                  <a:pt x="962339" y="2200275"/>
                </a:lnTo>
                <a:lnTo>
                  <a:pt x="0" y="1647825"/>
                </a:lnTo>
                <a:close/>
              </a:path>
            </a:pathLst>
          </a:custGeom>
          <a:solidFill>
            <a:schemeClr val="bg1"/>
          </a:solidFill>
          <a:ln cap="flat" w="9525">
            <a:solidFill>
              <a:schemeClr val="bg2">
                <a:lumMod val="95000"/>
              </a:schemeClr>
            </a:solidFill>
            <a:prstDash val="solid"/>
            <a:round/>
          </a:ln>
        </p:spPr>
        <p:txBody>
          <a:bodyPr rtlCol="0" vert="horz"/>
          <a:lstStyle/>
          <a:p>
            <a:pPr/>
            <a:r>
              <a:rPr dirty="0" lang="en-US"/>
              <a:t>Click icon to add picture</a:t>
            </a:r>
            <a:endParaRPr dirty="0" lang="en-US"/>
          </a:p>
        </p:txBody>
      </p:sp>
      <p:sp>
        <p:nvSpPr>
          <p:cNvPr id="16" name="Slide Number Placeholder 4"/>
          <p:cNvSpPr>
            <a:spLocks noGrp="true"/>
          </p:cNvSpPr>
          <p:nvPr>
            <p:ph idx="12" sz="quarter" type="sldNum"/>
          </p:nvPr>
        </p:nvSpPr>
        <p:spPr/>
        <p:txBody>
          <a:bodyPr rtlCol="0" vert="horz"/>
          <a:lstStyle/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17" name="Footer Placeholder 3"/>
          <p:cNvSpPr>
            <a:spLocks noGrp="true"/>
          </p:cNvSpPr>
          <p:nvPr>
            <p:ph idx="11" sz="quarter" type="ftr"/>
          </p:nvPr>
        </p:nvSpPr>
        <p:spPr/>
        <p:txBody>
          <a:bodyPr rtlCol="0" vert="horz"/>
          <a:lstStyle/>
          <a:p>
            <a:pPr/>
            <a:r>
              <a:rPr dirty="0" lang="en-US"/>
              <a:t>"Code-Eigenschaften" - Saleh</a:t>
            </a:r>
            <a:endParaRPr dirty="0" lang="en-US"/>
          </a:p>
        </p:txBody>
      </p:sp>
      <p:sp>
        <p:nvSpPr>
          <p:cNvPr id="18" name="Date Placeholder 1"/>
          <p:cNvSpPr>
            <a:spLocks noGrp="true"/>
          </p:cNvSpPr>
          <p:nvPr>
            <p:ph idx="10" sz="half" type="dt"/>
          </p:nvPr>
        </p:nvSpPr>
        <p:spPr/>
        <p:txBody>
          <a:bodyPr rtlCol="0" vert="horz"/>
          <a:lstStyle/>
          <a:p>
            <a:pPr/>
            <a:r>
              <a:rPr dirty="0" lang="en-US"/>
              <a:t>Date</a:t>
            </a:r>
            <a:endParaRPr dirty="0" lang="en-US"/>
          </a:p>
        </p:txBody>
      </p:sp>
      <p:sp>
        <p:nvSpPr>
          <p:cNvPr id="19" name=""/>
          <p:cNvSpPr txBox="1">
            <a:spLocks noChangeAspect="true" noGrp="true"/>
          </p:cNvSpPr>
          <p:nvPr/>
        </p:nvSpPr>
        <p:spPr>
          <a:xfrm rot="0">
            <a:off x="5952126" y="1700212"/>
            <a:ext cx="1616363" cy="1866900"/>
          </a:xfrm>
          <a:custGeom>
            <a:avLst/>
            <a:gdLst/>
            <a:ahLst/>
            <a:cxnLst/>
            <a:rect b="b" l="0" r="r" t="0"/>
            <a:pathLst>
              <a:path h="2200275" w="1905000">
                <a:moveTo>
                  <a:pt x="0" y="552450"/>
                </a:moveTo>
                <a:lnTo>
                  <a:pt x="961570" y="0"/>
                </a:lnTo>
                <a:lnTo>
                  <a:pt x="1905000" y="552450"/>
                </a:lnTo>
                <a:lnTo>
                  <a:pt x="1905000" y="1647825"/>
                </a:lnTo>
                <a:lnTo>
                  <a:pt x="961578" y="2200275"/>
                </a:lnTo>
                <a:lnTo>
                  <a:pt x="0" y="1647825"/>
                </a:lnTo>
                <a:close/>
              </a:path>
            </a:pathLst>
          </a:custGeom>
          <a:solidFill>
            <a:schemeClr val="bg1"/>
          </a:solidFill>
          <a:ln cap="flat" w="9525">
            <a:solidFill>
              <a:schemeClr val="bg2">
                <a:lumMod val="95000"/>
              </a:schemeClr>
            </a:solidFill>
            <a:prstDash val="solid"/>
            <a:round/>
          </a:ln>
        </p:spPr>
        <p:txBody>
          <a:bodyPr rtlCol="0" vert="horz"/>
          <a:lstStyle/>
          <a:p>
            <a:pPr/>
            <a:r>
              <a:rPr dirty="0" lang="de-DE"/>
              <a:t/>
            </a:r>
            <a:endParaRPr dirty="0" lang="de-DE"/>
          </a:p>
        </p:txBody>
      </p:sp>
    </p:spTree>
    <p:custDataLst>
      <p:tags r:id="rId2"/>
    </p:custDataLst>
  </p:cSld>
  <p:clrMapOvr>
    <a:masterClrMapping/>
  </p:clrMapOvr>
</p:sldLayout>
</file>

<file path=ppt/slideLayouts/slideLayout12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 rot="0">
            <a:off x="762000" y="1914525"/>
            <a:ext cx="7620000" cy="857250"/>
          </a:xfrm>
        </p:spPr>
        <p:txBody>
          <a:bodyPr anchor="ctr" rtlCol="0" vert="horz"/>
          <a:lstStyle>
            <a:lvl1pPr algn="ctr" lvl="0">
              <a:defRPr dirty="0" lang="en-US" sz="3600"/>
            </a:lvl1pPr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Slide Number Placeholder 3"/>
          <p:cNvSpPr>
            <a:spLocks noGrp="true"/>
          </p:cNvSpPr>
          <p:nvPr>
            <p:ph idx="12" sz="quarter" type="sldNum"/>
          </p:nvPr>
        </p:nvSpPr>
        <p:spPr/>
        <p:txBody>
          <a:bodyPr rtlCol="0" vert="horz"/>
          <a:lstStyle/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4" name="Footer Placeholder 2"/>
          <p:cNvSpPr>
            <a:spLocks noGrp="true"/>
          </p:cNvSpPr>
          <p:nvPr>
            <p:ph idx="11" sz="quarter" type="ftr"/>
          </p:nvPr>
        </p:nvSpPr>
        <p:spPr/>
        <p:txBody>
          <a:bodyPr rtlCol="0" vert="horz"/>
          <a:lstStyle/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5" name="Date Placeholder 1"/>
          <p:cNvSpPr>
            <a:spLocks noGrp="true"/>
          </p:cNvSpPr>
          <p:nvPr>
            <p:ph idx="10" sz="half" type="dt"/>
          </p:nvPr>
        </p:nvSpPr>
        <p:spPr/>
        <p:txBody>
          <a:bodyPr rtlCol="0" vert="horz"/>
          <a:lstStyle/>
          <a:p>
            <a:pPr/>
            <a:r>
              <a:rPr dirty="0" lang="en-US"/>
              <a:t>Date</a:t>
            </a:r>
            <a:endParaRPr dirty="0" lang="en-US"/>
          </a:p>
        </p:txBody>
      </p:sp>
      <p:sp>
        <p:nvSpPr>
          <p:cNvPr id="6" name=""/>
          <p:cNvSpPr txBox="1"/>
          <p:nvPr/>
        </p:nvSpPr>
        <p:spPr>
          <a:xfrm flipH="false" flipV="false">
            <a:off x="2117443" y="-132882"/>
            <a:ext cx="1905000" cy="308552"/>
          </a:xfrm>
          <a:prstGeom prst="rect">
            <a:avLst/>
          </a:prstGeom>
        </p:spPr>
        <p:txBody>
          <a:bodyPr anchor="t" bIns="47625" lIns="95250" rIns="95250" rtlCol="0" tIns="47625" vert="horz">
            <a:spAutoFit/>
          </a:bodyPr>
          <a:lstStyle/>
          <a:p>
            <a:pPr>
              <a:defRPr dirty="0" lang="en-US" sz="1400"/>
            </a:pPr>
            <a:r>
              <a:rPr dirty="0" lang="de-DE"/>
              <a:t/>
            </a:r>
            <a:endParaRPr dirty="0"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showMasterSp="true" type="obj">
  <p:cSld name="Title and Content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ChangeAspect="true"/>
          </p:cNvSpPr>
          <p:nvPr/>
        </p:nvSpPr>
        <p:spPr>
          <a:xfrm flipH="false" flipV="false" rot="0">
            <a:off x="-533400" y="4333875"/>
            <a:ext cx="1233739" cy="1419942"/>
          </a:xfrm>
          <a:custGeom>
            <a:avLst/>
            <a:gdLst/>
            <a:ahLst/>
            <a:cxnLst/>
            <a:rect b="b" l="0" r="r" t="0"/>
            <a:pathLst>
              <a:path h="1419943" w="1233740">
                <a:moveTo>
                  <a:pt x="0" y="334248"/>
                </a:moveTo>
                <a:lnTo>
                  <a:pt x="616366" y="0"/>
                </a:lnTo>
                <a:lnTo>
                  <a:pt x="1233740" y="334248"/>
                </a:lnTo>
                <a:lnTo>
                  <a:pt x="1233740" y="1085695"/>
                </a:lnTo>
                <a:lnTo>
                  <a:pt x="620033" y="1419943"/>
                </a:lnTo>
                <a:lnTo>
                  <a:pt x="0" y="108569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3" name=""/>
          <p:cNvSpPr>
            <a:spLocks noChangeAspect="true"/>
          </p:cNvSpPr>
          <p:nvPr/>
        </p:nvSpPr>
        <p:spPr>
          <a:xfrm flipH="false" flipV="false" rot="0">
            <a:off x="200025" y="4685748"/>
            <a:ext cx="596970" cy="687069"/>
          </a:xfrm>
          <a:custGeom>
            <a:avLst/>
            <a:gdLst/>
            <a:ahLst/>
            <a:cxnLst/>
            <a:rect b="b" l="0" r="r" t="0"/>
            <a:pathLst>
              <a:path h="687069" w="596971">
                <a:moveTo>
                  <a:pt x="0" y="186006"/>
                </a:moveTo>
                <a:lnTo>
                  <a:pt x="298241" y="0"/>
                </a:lnTo>
                <a:lnTo>
                  <a:pt x="596971" y="186006"/>
                </a:lnTo>
                <a:lnTo>
                  <a:pt x="596971" y="520113"/>
                </a:lnTo>
                <a:lnTo>
                  <a:pt x="300016" y="687069"/>
                </a:lnTo>
                <a:lnTo>
                  <a:pt x="0" y="5201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4" name=""/>
          <p:cNvSpPr>
            <a:spLocks noChangeAspect="true"/>
          </p:cNvSpPr>
          <p:nvPr/>
        </p:nvSpPr>
        <p:spPr>
          <a:xfrm flipH="false" flipV="false" rot="0">
            <a:off x="752475" y="4664996"/>
            <a:ext cx="143272" cy="164896"/>
          </a:xfrm>
          <a:custGeom>
            <a:avLst/>
            <a:gdLst/>
            <a:ahLst/>
            <a:cxnLst/>
            <a:rect b="b" l="0" r="r" t="0"/>
            <a:pathLst>
              <a:path h="164897" w="143273">
                <a:moveTo>
                  <a:pt x="0" y="45022"/>
                </a:moveTo>
                <a:lnTo>
                  <a:pt x="71578" y="0"/>
                </a:lnTo>
                <a:lnTo>
                  <a:pt x="143273" y="45022"/>
                </a:lnTo>
                <a:lnTo>
                  <a:pt x="143273" y="119874"/>
                </a:lnTo>
                <a:lnTo>
                  <a:pt x="72004" y="164897"/>
                </a:lnTo>
                <a:lnTo>
                  <a:pt x="0" y="119874"/>
                </a:lnTo>
                <a:close/>
              </a:path>
            </a:pathLst>
          </a:custGeom>
          <a:noFill/>
          <a:ln cap="flat" w="19050">
            <a:solidFill>
              <a:schemeClr val="accent2"/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5" name=""/>
          <p:cNvSpPr>
            <a:spLocks noChangeAspect="true"/>
          </p:cNvSpPr>
          <p:nvPr/>
        </p:nvSpPr>
        <p:spPr>
          <a:xfrm flipH="false" flipV="false" rot="0">
            <a:off x="847725" y="4834222"/>
            <a:ext cx="79596" cy="91609"/>
          </a:xfrm>
          <a:custGeom>
            <a:avLst/>
            <a:gdLst/>
            <a:ahLst/>
            <a:cxnLst/>
            <a:rect b="b" l="0" r="r" t="0"/>
            <a:pathLst>
              <a:path h="3672461" w="3190875">
                <a:moveTo>
                  <a:pt x="0" y="790575"/>
                </a:moveTo>
                <a:lnTo>
                  <a:pt x="1594133" y="0"/>
                </a:lnTo>
                <a:lnTo>
                  <a:pt x="3190875" y="790575"/>
                </a:lnTo>
                <a:lnTo>
                  <a:pt x="3190875" y="2881886"/>
                </a:lnTo>
                <a:lnTo>
                  <a:pt x="1603619" y="3672461"/>
                </a:lnTo>
                <a:lnTo>
                  <a:pt x="0" y="2881886"/>
                </a:lnTo>
                <a:close/>
              </a:path>
            </a:pathLst>
          </a:custGeom>
          <a:noFill/>
          <a:ln cap="flat" w="19050">
            <a:solidFill>
              <a:schemeClr val="accent2"/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6" name=""/>
          <p:cNvSpPr>
            <a:spLocks noChangeAspect="true"/>
          </p:cNvSpPr>
          <p:nvPr/>
        </p:nvSpPr>
        <p:spPr>
          <a:xfrm flipH="true" flipV="true" rot="0">
            <a:off x="8447057" y="5474"/>
            <a:ext cx="720623" cy="842968"/>
          </a:xfrm>
          <a:custGeom>
            <a:avLst/>
            <a:gdLst/>
            <a:ahLst/>
            <a:cxnLst/>
            <a:rect b="b" l="0" r="r" t="0"/>
            <a:pathLst>
              <a:path h="842969" w="720624">
                <a:moveTo>
                  <a:pt x="0" y="64710"/>
                </a:moveTo>
                <a:lnTo>
                  <a:pt x="103250" y="0"/>
                </a:lnTo>
                <a:lnTo>
                  <a:pt x="720624" y="334248"/>
                </a:lnTo>
                <a:lnTo>
                  <a:pt x="720624" y="842969"/>
                </a:lnTo>
                <a:lnTo>
                  <a:pt x="934" y="83624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ot="10800000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7" name=""/>
          <p:cNvSpPr>
            <a:spLocks noChangeAspect="true"/>
          </p:cNvSpPr>
          <p:nvPr/>
        </p:nvSpPr>
        <p:spPr>
          <a:xfrm flipH="true" flipV="true" rot="0">
            <a:off x="8350400" y="-190500"/>
            <a:ext cx="596970" cy="687069"/>
          </a:xfrm>
          <a:custGeom>
            <a:avLst/>
            <a:gdLst/>
            <a:ahLst/>
            <a:cxnLst/>
            <a:rect b="b" l="0" r="r" t="0"/>
            <a:pathLst>
              <a:path h="687069" w="596971">
                <a:moveTo>
                  <a:pt x="0" y="186006"/>
                </a:moveTo>
                <a:lnTo>
                  <a:pt x="298241" y="0"/>
                </a:lnTo>
                <a:lnTo>
                  <a:pt x="596971" y="186006"/>
                </a:lnTo>
                <a:lnTo>
                  <a:pt x="596971" y="520113"/>
                </a:lnTo>
                <a:lnTo>
                  <a:pt x="300016" y="687069"/>
                </a:lnTo>
                <a:lnTo>
                  <a:pt x="0" y="5201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ot="10800000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8" name=""/>
          <p:cNvSpPr>
            <a:spLocks noChangeAspect="true"/>
          </p:cNvSpPr>
          <p:nvPr/>
        </p:nvSpPr>
        <p:spPr>
          <a:xfrm flipH="true" flipV="true" rot="0">
            <a:off x="8251648" y="352425"/>
            <a:ext cx="143272" cy="164896"/>
          </a:xfrm>
          <a:custGeom>
            <a:avLst/>
            <a:gdLst/>
            <a:ahLst/>
            <a:cxnLst/>
            <a:rect b="b" l="0" r="r" t="0"/>
            <a:pathLst>
              <a:path h="164897" w="143273">
                <a:moveTo>
                  <a:pt x="0" y="45022"/>
                </a:moveTo>
                <a:lnTo>
                  <a:pt x="71578" y="0"/>
                </a:lnTo>
                <a:lnTo>
                  <a:pt x="143273" y="45022"/>
                </a:lnTo>
                <a:lnTo>
                  <a:pt x="143273" y="119874"/>
                </a:lnTo>
                <a:lnTo>
                  <a:pt x="72004" y="164897"/>
                </a:lnTo>
                <a:lnTo>
                  <a:pt x="0" y="119874"/>
                </a:lnTo>
                <a:close/>
              </a:path>
            </a:pathLst>
          </a:custGeom>
          <a:noFill/>
          <a:ln cap="flat" w="19050">
            <a:solidFill>
              <a:schemeClr val="accent2"/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ot="10800000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9" name=""/>
          <p:cNvSpPr>
            <a:spLocks noChangeAspect="true"/>
          </p:cNvSpPr>
          <p:nvPr/>
        </p:nvSpPr>
        <p:spPr>
          <a:xfrm flipH="true" flipV="true" rot="0">
            <a:off x="8220074" y="238125"/>
            <a:ext cx="79596" cy="91609"/>
          </a:xfrm>
          <a:custGeom>
            <a:avLst/>
            <a:gdLst/>
            <a:ahLst/>
            <a:cxnLst/>
            <a:rect b="b" l="0" r="r" t="0"/>
            <a:pathLst>
              <a:path h="3672461" w="3190875">
                <a:moveTo>
                  <a:pt x="0" y="790575"/>
                </a:moveTo>
                <a:lnTo>
                  <a:pt x="1594133" y="0"/>
                </a:lnTo>
                <a:lnTo>
                  <a:pt x="3190875" y="790575"/>
                </a:lnTo>
                <a:lnTo>
                  <a:pt x="3190875" y="2881886"/>
                </a:lnTo>
                <a:lnTo>
                  <a:pt x="1603619" y="3672461"/>
                </a:lnTo>
                <a:lnTo>
                  <a:pt x="0" y="2881886"/>
                </a:lnTo>
                <a:close/>
              </a:path>
            </a:pathLst>
          </a:custGeom>
          <a:noFill/>
          <a:ln cap="flat" w="19050">
            <a:solidFill>
              <a:schemeClr val="accent2"/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ot="10800000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0" name=""/>
          <p:cNvSpPr/>
          <p:nvPr/>
        </p:nvSpPr>
        <p:spPr>
          <a:xfrm flipH="false" flipV="false" rot="0">
            <a:off x="0" y="0"/>
            <a:ext cx="9144000" cy="4762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1" name=""/>
          <p:cNvSpPr/>
          <p:nvPr/>
        </p:nvSpPr>
        <p:spPr>
          <a:xfrm flipH="false" flipV="false" rot="0">
            <a:off x="0" y="5095875"/>
            <a:ext cx="9144000" cy="4762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2" name="Title 7"/>
          <p:cNvSpPr>
            <a:spLocks noGrp="true"/>
          </p:cNvSpPr>
          <p:nvPr>
            <p:ph type="title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hidden="true" id="13" name="Content Placeholder 2"/>
          <p:cNvSpPr>
            <a:spLocks noGrp="true"/>
          </p:cNvSpPr>
          <p:nvPr>
            <p:ph idx="1"/>
          </p:nvPr>
        </p:nvSpPr>
        <p:spPr/>
        <p:txBody>
          <a:bodyPr rtlCol="0" vert="horz"/>
          <a:lstStyle>
            <a:lvl1pPr lvl="0"/>
            <a:lvl2pPr lvl="1"/>
            <a:lvl3pPr lvl="2"/>
            <a:lvl4pPr lvl="3"/>
            <a:lvl5pPr lvl="4"/>
          </a:lstStyle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14" name="Slide Number Placeholder 4"/>
          <p:cNvSpPr>
            <a:spLocks noGrp="true"/>
          </p:cNvSpPr>
          <p:nvPr>
            <p:ph idx="12" sz="quarter" type="sldNum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15" name="Footer Placeholder 3"/>
          <p:cNvSpPr>
            <a:spLocks noGrp="true"/>
          </p:cNvSpPr>
          <p:nvPr>
            <p:ph idx="11" sz="quarter" type="ftr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16" name="Date Placeholder 1"/>
          <p:cNvSpPr>
            <a:spLocks noGrp="true"/>
          </p:cNvSpPr>
          <p:nvPr>
            <p:ph idx="10" sz="half" type="dt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showMasterSp="true" type="secHead">
  <p:cSld name="Section Header">
    <p:bg>
      <p:bgPr>
        <a:blipFill dpi="0" rotWithShape="1">
          <a:blip>
            <a:alphaModFix amt="100000"/>
          </a:blip>
          <a:stretch>
            <a:fillRect b="0" l="0" r="0" t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ChangeAspect="true"/>
          </p:cNvSpPr>
          <p:nvPr/>
        </p:nvSpPr>
        <p:spPr>
          <a:xfrm flipH="false" flipV="false" rot="0">
            <a:off x="-671006" y="-1405179"/>
            <a:ext cx="2087064" cy="3753941"/>
          </a:xfrm>
          <a:custGeom>
            <a:avLst/>
            <a:gdLst/>
            <a:ahLst/>
            <a:cxnLst/>
            <a:rect b="b" l="0" r="r" t="0"/>
            <a:pathLst>
              <a:path h="3753942" w="2087065">
                <a:moveTo>
                  <a:pt x="0" y="1070988"/>
                </a:moveTo>
                <a:lnTo>
                  <a:pt x="2087065" y="1058082"/>
                </a:lnTo>
                <a:lnTo>
                  <a:pt x="2087065" y="2720599"/>
                </a:lnTo>
                <a:lnTo>
                  <a:pt x="12398" y="3753942"/>
                </a:lnTo>
                <a:close/>
              </a:path>
            </a:pathLst>
          </a:custGeom>
          <a:noFill/>
          <a:ln cap="flat" w="381000">
            <a:solidFill>
              <a:schemeClr val="bg2">
                <a:alpha val="5000"/>
                <a:lumMod val="95000"/>
              </a:schemeClr>
            </a:solidFill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3" name=""/>
          <p:cNvSpPr>
            <a:spLocks noChangeAspect="true"/>
          </p:cNvSpPr>
          <p:nvPr/>
        </p:nvSpPr>
        <p:spPr>
          <a:xfrm flipH="true" flipV="true" rot="0">
            <a:off x="1695450" y="1181100"/>
            <a:ext cx="285750" cy="328877"/>
          </a:xfrm>
          <a:custGeom>
            <a:avLst/>
            <a:gdLst/>
            <a:ahLst/>
            <a:cxnLst/>
            <a:rect b="b" l="0" r="r" t="0"/>
            <a:pathLst>
              <a:path h="328877" w="285750">
                <a:moveTo>
                  <a:pt x="0" y="80323"/>
                </a:moveTo>
                <a:lnTo>
                  <a:pt x="142758" y="0"/>
                </a:lnTo>
                <a:lnTo>
                  <a:pt x="285750" y="80323"/>
                </a:lnTo>
                <a:lnTo>
                  <a:pt x="285750" y="248554"/>
                </a:lnTo>
                <a:lnTo>
                  <a:pt x="143608" y="328877"/>
                </a:lnTo>
                <a:lnTo>
                  <a:pt x="0" y="248554"/>
                </a:lnTo>
                <a:close/>
              </a:path>
            </a:pathLst>
          </a:custGeom>
          <a:noFill/>
          <a:ln cap="flat" w="38100">
            <a:solidFill>
              <a:schemeClr val="bg2">
                <a:alpha val="5000"/>
                <a:lumMod val="9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ot="10800000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4" name=""/>
          <p:cNvSpPr>
            <a:spLocks noChangeAspect="true"/>
          </p:cNvSpPr>
          <p:nvPr/>
        </p:nvSpPr>
        <p:spPr>
          <a:xfrm flipH="true" flipV="true" rot="0">
            <a:off x="1571625" y="1514475"/>
            <a:ext cx="171450" cy="197326"/>
          </a:xfrm>
          <a:custGeom>
            <a:avLst/>
            <a:gdLst/>
            <a:ahLst/>
            <a:cxnLst/>
            <a:rect b="b" l="0" r="r" t="0"/>
            <a:pathLst>
              <a:path h="197326" w="171450">
                <a:moveTo>
                  <a:pt x="0" y="52004"/>
                </a:moveTo>
                <a:lnTo>
                  <a:pt x="85655" y="0"/>
                </a:lnTo>
                <a:lnTo>
                  <a:pt x="171450" y="52004"/>
                </a:lnTo>
                <a:lnTo>
                  <a:pt x="171450" y="145323"/>
                </a:lnTo>
                <a:lnTo>
                  <a:pt x="86165" y="197326"/>
                </a:lnTo>
                <a:lnTo>
                  <a:pt x="0" y="145323"/>
                </a:lnTo>
                <a:close/>
              </a:path>
            </a:pathLst>
          </a:custGeom>
          <a:noFill/>
          <a:ln cap="flat" w="38100">
            <a:solidFill>
              <a:schemeClr val="bg2">
                <a:alpha val="5000"/>
                <a:lumMod val="9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ot="10800000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5" name=""/>
          <p:cNvSpPr>
            <a:spLocks noChangeAspect="true"/>
          </p:cNvSpPr>
          <p:nvPr/>
        </p:nvSpPr>
        <p:spPr>
          <a:xfrm flipH="true" flipV="false" rot="0">
            <a:off x="8724900" y="4490773"/>
            <a:ext cx="1047750" cy="1205882"/>
          </a:xfrm>
          <a:custGeom>
            <a:avLst/>
            <a:gdLst/>
            <a:ahLst/>
            <a:cxnLst/>
            <a:rect b="b" l="0" r="r" t="0"/>
            <a:pathLst>
              <a:path h="1205883" w="1047750">
                <a:moveTo>
                  <a:pt x="0" y="297692"/>
                </a:moveTo>
                <a:lnTo>
                  <a:pt x="523447" y="0"/>
                </a:lnTo>
                <a:lnTo>
                  <a:pt x="1047750" y="297692"/>
                </a:lnTo>
                <a:lnTo>
                  <a:pt x="1047750" y="908191"/>
                </a:lnTo>
                <a:lnTo>
                  <a:pt x="526561" y="1205883"/>
                </a:lnTo>
                <a:lnTo>
                  <a:pt x="0" y="908191"/>
                </a:ln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6" name=""/>
          <p:cNvSpPr>
            <a:spLocks noChangeAspect="true"/>
          </p:cNvSpPr>
          <p:nvPr/>
        </p:nvSpPr>
        <p:spPr>
          <a:xfrm flipH="false" flipV="false" rot="0">
            <a:off x="8610600" y="4521139"/>
            <a:ext cx="143272" cy="164896"/>
          </a:xfrm>
          <a:custGeom>
            <a:avLst/>
            <a:gdLst/>
            <a:ahLst/>
            <a:cxnLst/>
            <a:rect b="b" l="0" r="r" t="0"/>
            <a:pathLst>
              <a:path h="164897" w="143273">
                <a:moveTo>
                  <a:pt x="0" y="45022"/>
                </a:moveTo>
                <a:lnTo>
                  <a:pt x="71578" y="0"/>
                </a:lnTo>
                <a:lnTo>
                  <a:pt x="143273" y="45022"/>
                </a:lnTo>
                <a:lnTo>
                  <a:pt x="143273" y="119874"/>
                </a:lnTo>
                <a:lnTo>
                  <a:pt x="72004" y="164897"/>
                </a:lnTo>
                <a:lnTo>
                  <a:pt x="0" y="119874"/>
                </a:lnTo>
                <a:close/>
              </a:path>
            </a:pathLst>
          </a:custGeom>
          <a:noFill/>
          <a:ln cap="flat" w="19050">
            <a:solidFill>
              <a:schemeClr val="bg2">
                <a:alpha val="19999"/>
                <a:lumMod val="9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7" name=""/>
          <p:cNvSpPr>
            <a:spLocks noChangeAspect="true"/>
          </p:cNvSpPr>
          <p:nvPr/>
        </p:nvSpPr>
        <p:spPr>
          <a:xfrm flipH="false" flipV="false" rot="0">
            <a:off x="8565196" y="4681273"/>
            <a:ext cx="79596" cy="91609"/>
          </a:xfrm>
          <a:custGeom>
            <a:avLst/>
            <a:gdLst/>
            <a:ahLst/>
            <a:cxnLst/>
            <a:rect b="b" l="0" r="r" t="0"/>
            <a:pathLst>
              <a:path h="3672461" w="3190875">
                <a:moveTo>
                  <a:pt x="0" y="790575"/>
                </a:moveTo>
                <a:lnTo>
                  <a:pt x="1594133" y="0"/>
                </a:lnTo>
                <a:lnTo>
                  <a:pt x="3190875" y="790575"/>
                </a:lnTo>
                <a:lnTo>
                  <a:pt x="3190875" y="2881886"/>
                </a:lnTo>
                <a:lnTo>
                  <a:pt x="1603619" y="3672461"/>
                </a:lnTo>
                <a:lnTo>
                  <a:pt x="0" y="2881886"/>
                </a:lnTo>
                <a:close/>
              </a:path>
            </a:pathLst>
          </a:custGeom>
          <a:noFill/>
          <a:ln cap="flat" w="19050">
            <a:solidFill>
              <a:schemeClr val="bg2">
                <a:alpha val="19999"/>
                <a:lumMod val="9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8" name="Title 1"/>
          <p:cNvSpPr>
            <a:spLocks noGrp="true"/>
          </p:cNvSpPr>
          <p:nvPr>
            <p:ph type="title"/>
          </p:nvPr>
        </p:nvSpPr>
        <p:spPr>
          <a:xfrm rot="0">
            <a:off x="-2323515" y="992131"/>
            <a:ext cx="7068296" cy="1242012"/>
          </a:xfrm>
          <a:prstGeom prst="rect">
            <a:avLst/>
          </a:prstGeom>
        </p:spPr>
        <p:txBody>
          <a:bodyPr anchor="b" rtlCol="0" vert="horz"/>
          <a:lstStyle>
            <a:lvl1pPr algn="ctr" lvl="0">
              <a:defRPr b="1" dirty="0" lang="en-US" sz="3600">
                <a:solidFill>
                  <a:srgbClr val="ffffff"/>
                </a:solidFill>
                <a:latin typeface="+mn-lt"/>
              </a:defRPr>
            </a:lvl1pPr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9" name="Text Placeholder 2"/>
          <p:cNvSpPr>
            <a:spLocks noGrp="true"/>
          </p:cNvSpPr>
          <p:nvPr>
            <p:ph idx="1" type="body"/>
          </p:nvPr>
        </p:nvSpPr>
        <p:spPr>
          <a:xfrm rot="0">
            <a:off x="1037851" y="2667000"/>
            <a:ext cx="7068296" cy="523875"/>
          </a:xfrm>
          <a:prstGeom prst="rect">
            <a:avLst/>
          </a:prstGeom>
        </p:spPr>
        <p:txBody>
          <a:bodyPr anchor="t" rtlCol="0" vert="horz">
            <a:normAutofit/>
          </a:bodyPr>
          <a:lstStyle>
            <a:lvl1pPr algn="ctr" indent="0" lvl="0" marL="0">
              <a:lnSpc>
                <a:spcPct val="100000"/>
              </a:lnSpc>
              <a:buNone/>
              <a:defRPr dirty="0" i="0" lang="en-US" sz="1800">
                <a:solidFill>
                  <a:schemeClr val="bg2"/>
                </a:solidFill>
                <a:latin typeface="+mn-lt"/>
              </a:defRPr>
            </a:lvl1pPr>
            <a:lvl2pPr indent="0" lvl="1" marL="457200">
              <a:buNone/>
              <a:defRPr dirty="0" lang="en-US" sz="1800">
                <a:solidFill>
                  <a:schemeClr val="tx1">
                    <a:tint val="75000"/>
                  </a:schemeClr>
                </a:solidFill>
                <a:latin typeface="+mn-lt"/>
              </a:defRPr>
            </a:lvl2pPr>
            <a:lvl3pPr indent="0" lvl="2" marL="914400">
              <a:buNone/>
              <a:defRPr dirty="0" lang="en-US" sz="1600">
                <a:solidFill>
                  <a:schemeClr val="tx1">
                    <a:tint val="75000"/>
                  </a:schemeClr>
                </a:solidFill>
                <a:latin typeface="+mn-lt"/>
              </a:defRPr>
            </a:lvl3pPr>
            <a:lvl4pPr indent="0" lvl="3" marL="1371600">
              <a:buNone/>
              <a:defRPr dirty="0" lang="en-US"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4pPr>
            <a:lvl5pPr indent="0" lvl="4" marL="1828800">
              <a:buNone/>
              <a:defRPr dirty="0" lang="en-US"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5pPr>
            <a:lvl6pPr indent="0" lvl="5" marL="2286000">
              <a:buNone/>
              <a:defRPr dirty="0" lang="en-US"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6pPr>
            <a:lvl7pPr indent="0" lvl="6" marL="2743200">
              <a:buNone/>
              <a:defRPr dirty="0" lang="en-US"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7pPr>
            <a:lvl8pPr indent="0" lvl="7" marL="3200400">
              <a:buNone/>
              <a:defRPr dirty="0" lang="en-US"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8pPr>
            <a:lvl9pPr indent="0" lvl="8" marL="3657600">
              <a:buNone/>
              <a:defRPr dirty="0" lang="en-US"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9pPr>
          </a:lstStyle>
          <a:p>
            <a:pPr lvl="0"/>
            <a:r>
              <a:rPr dirty="0" lang="en-US"/>
              <a:t>Click to edit Master text styles</a:t>
            </a:r>
            <a:endParaRPr dirty="0" lang="en-US"/>
          </a:p>
        </p:txBody>
      </p:sp>
      <p:sp>
        <p:nvSpPr>
          <p:cNvPr id="10" name="Slide Number Placeholder 5"/>
          <p:cNvSpPr>
            <a:spLocks noGrp="true"/>
          </p:cNvSpPr>
          <p:nvPr>
            <p:ph idx="12" sz="quarter" type="sldNum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11" name="Footer Placeholder 4"/>
          <p:cNvSpPr>
            <a:spLocks noGrp="true"/>
          </p:cNvSpPr>
          <p:nvPr>
            <p:ph idx="11" sz="quarter" type="ftr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12" name="Date Placeholder 3"/>
          <p:cNvSpPr>
            <a:spLocks noGrp="true"/>
          </p:cNvSpPr>
          <p:nvPr>
            <p:ph idx="10" sz="half" type="dt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"/>
          <p:cNvSpPr>
            <a:spLocks noChangeAspect="true"/>
          </p:cNvSpPr>
          <p:nvPr/>
        </p:nvSpPr>
        <p:spPr>
          <a:xfrm flipH="true" flipV="false" rot="0">
            <a:off x="8542307" y="4333875"/>
            <a:ext cx="1233739" cy="1419942"/>
          </a:xfrm>
          <a:custGeom>
            <a:avLst/>
            <a:gdLst/>
            <a:ahLst/>
            <a:cxnLst/>
            <a:rect b="b" l="0" r="r" t="0"/>
            <a:pathLst>
              <a:path h="1419943" w="1233740">
                <a:moveTo>
                  <a:pt x="0" y="334248"/>
                </a:moveTo>
                <a:lnTo>
                  <a:pt x="616366" y="0"/>
                </a:lnTo>
                <a:lnTo>
                  <a:pt x="1233740" y="334248"/>
                </a:lnTo>
                <a:lnTo>
                  <a:pt x="1233740" y="1085695"/>
                </a:lnTo>
                <a:lnTo>
                  <a:pt x="620033" y="1419943"/>
                </a:lnTo>
                <a:lnTo>
                  <a:pt x="0" y="1085695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cap="flat" w="19050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4" name=""/>
          <p:cNvSpPr>
            <a:spLocks noChangeAspect="true"/>
          </p:cNvSpPr>
          <p:nvPr/>
        </p:nvSpPr>
        <p:spPr>
          <a:xfrm flipH="true" flipV="false" rot="0">
            <a:off x="8445651" y="4685748"/>
            <a:ext cx="596970" cy="687069"/>
          </a:xfrm>
          <a:custGeom>
            <a:avLst/>
            <a:gdLst/>
            <a:ahLst/>
            <a:cxnLst/>
            <a:rect b="b" l="0" r="r" t="0"/>
            <a:pathLst>
              <a:path h="687069" w="596971">
                <a:moveTo>
                  <a:pt x="0" y="186006"/>
                </a:moveTo>
                <a:lnTo>
                  <a:pt x="298241" y="0"/>
                </a:lnTo>
                <a:lnTo>
                  <a:pt x="596971" y="186006"/>
                </a:lnTo>
                <a:lnTo>
                  <a:pt x="596971" y="520113"/>
                </a:lnTo>
                <a:lnTo>
                  <a:pt x="300016" y="687069"/>
                </a:lnTo>
                <a:lnTo>
                  <a:pt x="0" y="520113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cap="flat" w="19050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5" name=""/>
          <p:cNvSpPr/>
          <p:nvPr/>
        </p:nvSpPr>
        <p:spPr>
          <a:xfrm flipH="false" flipV="false" rot="0">
            <a:off x="0" y="5095875"/>
            <a:ext cx="9144000" cy="47625"/>
          </a:xfrm>
          <a:prstGeom prst="rect">
            <a:avLst/>
          </a:prstGeom>
          <a:solidFill>
            <a:schemeClr val="accent1"/>
          </a:solidFill>
          <a:ln cap="flat" w="19050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6" name=""/>
          <p:cNvSpPr/>
          <p:nvPr/>
        </p:nvSpPr>
        <p:spPr>
          <a:xfrm flipH="false" flipV="false" rot="0">
            <a:off x="-628650" y="-571500"/>
            <a:ext cx="1242597" cy="1419225"/>
          </a:xfrm>
          <a:custGeom>
            <a:avLst/>
            <a:gdLst/>
            <a:ahLst/>
            <a:cxnLst/>
            <a:rect b="b" l="0" r="r" t="0"/>
            <a:pathLst>
              <a:path h="1403851" w="1242598">
                <a:moveTo>
                  <a:pt x="597585" y="9485"/>
                </a:moveTo>
                <a:lnTo>
                  <a:pt x="9485" y="331992"/>
                </a:lnTo>
                <a:lnTo>
                  <a:pt x="0" y="1014946"/>
                </a:lnTo>
                <a:lnTo>
                  <a:pt x="597585" y="1403851"/>
                </a:lnTo>
                <a:lnTo>
                  <a:pt x="1233112" y="1090830"/>
                </a:lnTo>
                <a:lnTo>
                  <a:pt x="1242598" y="350963"/>
                </a:lnTo>
                <a:lnTo>
                  <a:pt x="597585" y="9485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 rtlCol="0" vert="horz">
            <a:noAutofit/>
          </a:bodyPr>
          <a:lstStyle/>
          <a:p>
            <a:pPr algn="ctr" lvl="0" marL="0" rtl="false">
              <a:lnSpc>
                <a:spcPct val="100000"/>
              </a:lnSpc>
              <a:buNone/>
              <a:defRPr dirty="0" lang="en-US" sz="1800">
                <a:solidFill>
                  <a:schemeClr val="tx1"/>
                </a:solidFill>
                <a:latin typeface="Open Sans"/>
              </a:defRPr>
            </a:pPr>
            <a:r>
              <a:rPr b="0" baseline="0" cap="none" dirty="0" i="0" lang="en-US" strike="noStrike" sz="1800" u="none">
                <a:solidFill>
                  <a:srgbClr val="000000"/>
                </a:solidFill>
                <a:latin typeface="Open Sans"/>
              </a:rPr>
              <a:t/>
            </a:r>
            <a:endParaRPr b="0" baseline="0" cap="none" dirty="0" i="0" lang="en-US" strike="noStrike" sz="1800" u="none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7" name=""/>
          <p:cNvSpPr>
            <a:spLocks noChangeAspect="true"/>
          </p:cNvSpPr>
          <p:nvPr/>
        </p:nvSpPr>
        <p:spPr>
          <a:xfrm flipH="false" flipV="true" rot="0">
            <a:off x="657225" y="352425"/>
            <a:ext cx="143272" cy="164896"/>
          </a:xfrm>
          <a:custGeom>
            <a:avLst/>
            <a:gdLst/>
            <a:ahLst/>
            <a:cxnLst/>
            <a:rect b="b" l="0" r="r" t="0"/>
            <a:pathLst>
              <a:path h="164897" w="143273">
                <a:moveTo>
                  <a:pt x="0" y="45022"/>
                </a:moveTo>
                <a:lnTo>
                  <a:pt x="71578" y="0"/>
                </a:lnTo>
                <a:lnTo>
                  <a:pt x="143273" y="45022"/>
                </a:lnTo>
                <a:lnTo>
                  <a:pt x="143273" y="119874"/>
                </a:lnTo>
                <a:lnTo>
                  <a:pt x="72004" y="164897"/>
                </a:lnTo>
                <a:lnTo>
                  <a:pt x="0" y="119874"/>
                </a:lnTo>
                <a:close/>
              </a:path>
            </a:pathLst>
          </a:custGeom>
          <a:noFill/>
          <a:ln cap="flat" w="19050">
            <a:solidFill>
              <a:schemeClr val="accent2"/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ot="10800000" rtlCol="0" vert="horz">
            <a:noAutofit/>
          </a:bodyPr>
          <a:lstStyle/>
          <a:p>
            <a:pPr algn="ctr"/>
            <a:r>
              <a:rPr b="0" baseline="0" cap="none" dirty="0" i="0" lang="en-US" strike="noStrike" sz="1800" u="none">
                <a:solidFill>
                  <a:srgbClr val="ffffff"/>
                </a:solidFill>
                <a:latin typeface="Open Sans"/>
              </a:rPr>
              <a:t/>
            </a:r>
            <a:endParaRPr b="0" baseline="0" cap="none" dirty="0" i="0" lang="en-US" strike="noStrike" sz="1800" u="non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8" name=""/>
          <p:cNvSpPr/>
          <p:nvPr/>
        </p:nvSpPr>
        <p:spPr>
          <a:xfrm flipH="false" flipV="false" rot="0">
            <a:off x="104775" y="-190500"/>
            <a:ext cx="600075" cy="685800"/>
          </a:xfrm>
          <a:custGeom>
            <a:avLst/>
            <a:gdLst/>
            <a:ahLst/>
            <a:cxnLst/>
            <a:rect b="b" l="0" r="r" t="0"/>
            <a:pathLst>
              <a:path h="1403851" w="1242598">
                <a:moveTo>
                  <a:pt x="597585" y="9485"/>
                </a:moveTo>
                <a:lnTo>
                  <a:pt x="9485" y="331992"/>
                </a:lnTo>
                <a:lnTo>
                  <a:pt x="0" y="1014946"/>
                </a:lnTo>
                <a:lnTo>
                  <a:pt x="597585" y="1403851"/>
                </a:lnTo>
                <a:lnTo>
                  <a:pt x="1233112" y="1090830"/>
                </a:lnTo>
                <a:lnTo>
                  <a:pt x="1242598" y="350963"/>
                </a:lnTo>
                <a:lnTo>
                  <a:pt x="597585" y="9485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cap="flat" w="19050">
            <a:noFill/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 rtlCol="0" vert="horz">
            <a:noAutofit/>
          </a:bodyPr>
          <a:lstStyle/>
          <a:p>
            <a:pPr algn="ctr" lvl="0" marL="0" rtl="false">
              <a:lnSpc>
                <a:spcPct val="100000"/>
              </a:lnSpc>
              <a:buNone/>
              <a:defRPr dirty="0" lang="en-US" sz="1800">
                <a:solidFill>
                  <a:schemeClr val="tx1"/>
                </a:solidFill>
                <a:latin typeface="Open Sans"/>
              </a:defRPr>
            </a:pPr>
            <a:r>
              <a:rPr dirty="0" lang="en-US" sz="1800">
                <a:solidFill>
                  <a:schemeClr val="bg2">
                    <a:lumMod val="50000"/>
                  </a:schemeClr>
                </a:solidFill>
                <a:latin typeface="Open Sans"/>
              </a:rPr>
              <a:t/>
            </a:r>
            <a:endParaRPr dirty="0" lang="en-US" sz="1800">
              <a:solidFill>
                <a:schemeClr val="bg2">
                  <a:lumMod val="50000"/>
                </a:schemeClr>
              </a:solidFill>
              <a:latin typeface="Open Sans"/>
            </a:endParaRPr>
          </a:p>
        </p:txBody>
      </p:sp>
      <p:sp>
        <p:nvSpPr>
          <p:cNvPr id="9" name=""/>
          <p:cNvSpPr>
            <a:spLocks noChangeAspect="true"/>
          </p:cNvSpPr>
          <p:nvPr/>
        </p:nvSpPr>
        <p:spPr>
          <a:xfrm flipH="false" flipV="true" rot="0">
            <a:off x="752475" y="238125"/>
            <a:ext cx="79596" cy="91609"/>
          </a:xfrm>
          <a:custGeom>
            <a:avLst/>
            <a:gdLst/>
            <a:ahLst/>
            <a:cxnLst/>
            <a:rect b="b" l="0" r="r" t="0"/>
            <a:pathLst>
              <a:path h="3672461" w="3190875">
                <a:moveTo>
                  <a:pt x="0" y="790575"/>
                </a:moveTo>
                <a:lnTo>
                  <a:pt x="1594133" y="0"/>
                </a:lnTo>
                <a:lnTo>
                  <a:pt x="3190875" y="790575"/>
                </a:lnTo>
                <a:lnTo>
                  <a:pt x="3190875" y="2881886"/>
                </a:lnTo>
                <a:lnTo>
                  <a:pt x="1603619" y="3672461"/>
                </a:lnTo>
                <a:lnTo>
                  <a:pt x="0" y="2881886"/>
                </a:lnTo>
                <a:close/>
              </a:path>
            </a:pathLst>
          </a:custGeom>
          <a:noFill/>
          <a:ln cap="flat" w="19050">
            <a:solidFill>
              <a:schemeClr val="accent2"/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ot="10800000" rtlCol="0" vert="horz">
            <a:noAutofit/>
          </a:bodyPr>
          <a:lstStyle/>
          <a:p>
            <a:pPr algn="ctr"/>
            <a:r>
              <a:rPr b="0" baseline="0" cap="none" dirty="0" i="0" lang="en-US" strike="noStrike" sz="1800" u="none">
                <a:solidFill>
                  <a:srgbClr val="ffffff"/>
                </a:solidFill>
                <a:latin typeface="Open Sans"/>
              </a:rPr>
              <a:t/>
            </a:r>
            <a:endParaRPr b="0" baseline="0" cap="none" dirty="0" i="0" lang="en-US" strike="noStrike" sz="1800" u="non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10" name=""/>
          <p:cNvSpPr/>
          <p:nvPr/>
        </p:nvSpPr>
        <p:spPr>
          <a:xfrm flipH="false" flipV="false" rot="0">
            <a:off x="0" y="0"/>
            <a:ext cx="9144000" cy="47625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1" name="Content Placeholder 2"/>
          <p:cNvSpPr>
            <a:spLocks noGrp="true"/>
          </p:cNvSpPr>
          <p:nvPr>
            <p:ph idx="1"/>
          </p:nvPr>
        </p:nvSpPr>
        <p:spPr>
          <a:xfrm rot="0">
            <a:off x="762000" y="1428750"/>
            <a:ext cx="3667125" cy="2905125"/>
          </a:xfrm>
        </p:spPr>
        <p:txBody>
          <a:bodyPr rtlCol="0" vert="horz"/>
          <a:lstStyle>
            <a:lvl1pPr lvl="0"/>
            <a:lvl2pPr lvl="1"/>
            <a:lvl3pPr lvl="2"/>
            <a:lvl4pPr lvl="3"/>
            <a:lvl5pPr lvl="4"/>
          </a:lstStyle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12" name="Content Placeholder 2"/>
          <p:cNvSpPr>
            <a:spLocks noGrp="true"/>
          </p:cNvSpPr>
          <p:nvPr>
            <p:ph idx="2"/>
          </p:nvPr>
        </p:nvSpPr>
        <p:spPr>
          <a:xfrm rot="0">
            <a:off x="4714875" y="1428750"/>
            <a:ext cx="3667125" cy="2905125"/>
          </a:xfrm>
        </p:spPr>
        <p:txBody>
          <a:bodyPr rtlCol="0" vert="horz"/>
          <a:lstStyle>
            <a:lvl1pPr lvl="0"/>
            <a:lvl2pPr lvl="1"/>
            <a:lvl3pPr lvl="2"/>
            <a:lvl4pPr lvl="3"/>
            <a:lvl5pPr lvl="4"/>
          </a:lstStyle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13" name="Slide Number Placeholder 6"/>
          <p:cNvSpPr>
            <a:spLocks noGrp="true"/>
          </p:cNvSpPr>
          <p:nvPr>
            <p:ph idx="12" sz="quarter" type="sldNum"/>
          </p:nvPr>
        </p:nvSpPr>
        <p:spPr>
          <a:xfrm>
            <a:off x="6286500" y="4717131"/>
            <a:ext cx="1881439" cy="283494"/>
          </a:xfrm>
        </p:spPr>
        <p:txBody>
          <a:bodyPr rtlCol="0" vert="horz"/>
          <a:lstStyle/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14" name="Footer Placeholder 5"/>
          <p:cNvSpPr>
            <a:spLocks noGrp="true"/>
          </p:cNvSpPr>
          <p:nvPr>
            <p:ph idx="11" sz="quarter" type="ftr"/>
          </p:nvPr>
        </p:nvSpPr>
        <p:spPr/>
        <p:txBody>
          <a:bodyPr rtlCol="0" vert="horz"/>
          <a:lstStyle/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15" name="Date Placeholder 4"/>
          <p:cNvSpPr>
            <a:spLocks noGrp="true"/>
          </p:cNvSpPr>
          <p:nvPr>
            <p:ph idx="10" sz="half" type="dt"/>
          </p:nvPr>
        </p:nvSpPr>
        <p:spPr/>
        <p:txBody>
          <a:bodyPr rtlCol="0" vert="horz"/>
          <a:lstStyle/>
          <a:p>
            <a:pPr/>
            <a:r>
              <a:rPr dirty="0" lang="en-US"/>
              <a:t>Date</a:t>
            </a:r>
            <a:endParaRPr dirty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"/>
          <p:cNvSpPr>
            <a:spLocks noChangeAspect="true"/>
          </p:cNvSpPr>
          <p:nvPr/>
        </p:nvSpPr>
        <p:spPr>
          <a:xfrm flipH="true" flipV="false" rot="0">
            <a:off x="8542307" y="4333875"/>
            <a:ext cx="1233739" cy="1419942"/>
          </a:xfrm>
          <a:custGeom>
            <a:avLst/>
            <a:gdLst/>
            <a:ahLst/>
            <a:cxnLst/>
            <a:rect b="b" l="0" r="r" t="0"/>
            <a:pathLst>
              <a:path h="1419943" w="1233740">
                <a:moveTo>
                  <a:pt x="0" y="334248"/>
                </a:moveTo>
                <a:lnTo>
                  <a:pt x="616366" y="0"/>
                </a:lnTo>
                <a:lnTo>
                  <a:pt x="1233740" y="334248"/>
                </a:lnTo>
                <a:lnTo>
                  <a:pt x="1233740" y="1085695"/>
                </a:lnTo>
                <a:lnTo>
                  <a:pt x="620033" y="1419943"/>
                </a:lnTo>
                <a:lnTo>
                  <a:pt x="0" y="108569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4" name=""/>
          <p:cNvSpPr>
            <a:spLocks noChangeAspect="true"/>
          </p:cNvSpPr>
          <p:nvPr/>
        </p:nvSpPr>
        <p:spPr>
          <a:xfrm flipH="true" flipV="false" rot="0">
            <a:off x="8315325" y="4852583"/>
            <a:ext cx="79596" cy="91609"/>
          </a:xfrm>
          <a:custGeom>
            <a:avLst/>
            <a:gdLst/>
            <a:ahLst/>
            <a:cxnLst/>
            <a:rect b="b" l="0" r="r" t="0"/>
            <a:pathLst>
              <a:path h="3672461" w="3190875">
                <a:moveTo>
                  <a:pt x="0" y="790575"/>
                </a:moveTo>
                <a:lnTo>
                  <a:pt x="1594133" y="0"/>
                </a:lnTo>
                <a:lnTo>
                  <a:pt x="3190875" y="790575"/>
                </a:lnTo>
                <a:lnTo>
                  <a:pt x="3190875" y="2881886"/>
                </a:lnTo>
                <a:lnTo>
                  <a:pt x="1603619" y="3672461"/>
                </a:lnTo>
                <a:lnTo>
                  <a:pt x="0" y="2881886"/>
                </a:lnTo>
                <a:close/>
              </a:path>
            </a:pathLst>
          </a:custGeom>
          <a:noFill/>
          <a:ln cap="flat" w="19050">
            <a:solidFill>
              <a:schemeClr val="accent2"/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b="0" baseline="0" cap="none" dirty="0" i="0" lang="en-US" strike="noStrike" sz="1800" u="none">
                <a:solidFill>
                  <a:srgbClr val="ffffff"/>
                </a:solidFill>
                <a:latin typeface="Open Sans"/>
              </a:rPr>
              <a:t/>
            </a:r>
            <a:endParaRPr b="0" baseline="0" cap="none" dirty="0" i="0" lang="en-US" strike="noStrike" sz="1800" u="non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5" name=""/>
          <p:cNvSpPr>
            <a:spLocks noChangeAspect="true"/>
          </p:cNvSpPr>
          <p:nvPr/>
        </p:nvSpPr>
        <p:spPr>
          <a:xfrm flipH="true" flipV="false" rot="0">
            <a:off x="8346898" y="4664996"/>
            <a:ext cx="143272" cy="164896"/>
          </a:xfrm>
          <a:custGeom>
            <a:avLst/>
            <a:gdLst/>
            <a:ahLst/>
            <a:cxnLst/>
            <a:rect b="b" l="0" r="r" t="0"/>
            <a:pathLst>
              <a:path h="164897" w="143273">
                <a:moveTo>
                  <a:pt x="0" y="45022"/>
                </a:moveTo>
                <a:lnTo>
                  <a:pt x="71578" y="0"/>
                </a:lnTo>
                <a:lnTo>
                  <a:pt x="143273" y="45022"/>
                </a:lnTo>
                <a:lnTo>
                  <a:pt x="143273" y="119874"/>
                </a:lnTo>
                <a:lnTo>
                  <a:pt x="72004" y="164897"/>
                </a:lnTo>
                <a:lnTo>
                  <a:pt x="0" y="119874"/>
                </a:lnTo>
                <a:close/>
              </a:path>
            </a:pathLst>
          </a:custGeom>
          <a:noFill/>
          <a:ln cap="flat" w="19050">
            <a:solidFill>
              <a:schemeClr val="accent2"/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b="0" baseline="0" cap="none" dirty="0" i="0" lang="en-US" strike="noStrike" sz="1800" u="none">
                <a:solidFill>
                  <a:srgbClr val="ffffff"/>
                </a:solidFill>
                <a:latin typeface="Open Sans"/>
              </a:rPr>
              <a:t/>
            </a:r>
            <a:endParaRPr b="0" baseline="0" cap="none" dirty="0" i="0" lang="en-US" strike="noStrike" sz="1800" u="non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6" name=""/>
          <p:cNvSpPr>
            <a:spLocks noChangeAspect="true"/>
          </p:cNvSpPr>
          <p:nvPr/>
        </p:nvSpPr>
        <p:spPr>
          <a:xfrm flipH="true" flipV="false" rot="0">
            <a:off x="8445651" y="4685748"/>
            <a:ext cx="596970" cy="687069"/>
          </a:xfrm>
          <a:custGeom>
            <a:avLst/>
            <a:gdLst/>
            <a:ahLst/>
            <a:cxnLst/>
            <a:rect b="b" l="0" r="r" t="0"/>
            <a:pathLst>
              <a:path h="687069" w="596971">
                <a:moveTo>
                  <a:pt x="0" y="186006"/>
                </a:moveTo>
                <a:lnTo>
                  <a:pt x="298241" y="0"/>
                </a:lnTo>
                <a:lnTo>
                  <a:pt x="596971" y="186006"/>
                </a:lnTo>
                <a:lnTo>
                  <a:pt x="596971" y="520113"/>
                </a:lnTo>
                <a:lnTo>
                  <a:pt x="300016" y="687069"/>
                </a:lnTo>
                <a:lnTo>
                  <a:pt x="0" y="5201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7" name=""/>
          <p:cNvSpPr/>
          <p:nvPr/>
        </p:nvSpPr>
        <p:spPr>
          <a:xfrm flipH="false" flipV="false" rot="0">
            <a:off x="-628650" y="-571500"/>
            <a:ext cx="1242597" cy="1419225"/>
          </a:xfrm>
          <a:custGeom>
            <a:avLst/>
            <a:gdLst/>
            <a:ahLst/>
            <a:cxnLst/>
            <a:rect b="b" l="0" r="r" t="0"/>
            <a:pathLst>
              <a:path h="1403851" w="1242598">
                <a:moveTo>
                  <a:pt x="597585" y="9485"/>
                </a:moveTo>
                <a:lnTo>
                  <a:pt x="9485" y="331992"/>
                </a:lnTo>
                <a:lnTo>
                  <a:pt x="0" y="1014946"/>
                </a:lnTo>
                <a:lnTo>
                  <a:pt x="597585" y="1403851"/>
                </a:lnTo>
                <a:lnTo>
                  <a:pt x="1233112" y="1090830"/>
                </a:lnTo>
                <a:lnTo>
                  <a:pt x="1242598" y="350963"/>
                </a:lnTo>
                <a:lnTo>
                  <a:pt x="597585" y="948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 rtlCol="0" vert="horz">
            <a:noAutofit/>
          </a:bodyPr>
          <a:lstStyle/>
          <a:p>
            <a:pPr algn="ctr" lvl="0" marL="0" rtl="false">
              <a:lnSpc>
                <a:spcPct val="100000"/>
              </a:lnSpc>
              <a:buNone/>
              <a:defRPr dirty="0" lang="en-US" sz="1800">
                <a:solidFill>
                  <a:schemeClr val="tx1"/>
                </a:solidFill>
                <a:latin typeface="Open Sans"/>
              </a:defRPr>
            </a:pPr>
            <a:r>
              <a:rPr b="0" baseline="0" cap="none" dirty="0" i="0" lang="en-US" strike="noStrike" sz="1800" u="none">
                <a:solidFill>
                  <a:srgbClr val="ffffff"/>
                </a:solidFill>
                <a:latin typeface="Open Sans"/>
              </a:rPr>
              <a:t/>
            </a:r>
            <a:endParaRPr b="0" baseline="0" cap="none" dirty="0" i="0" lang="en-US" strike="noStrike" sz="1800" u="non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8" name=""/>
          <p:cNvSpPr>
            <a:spLocks noChangeAspect="true"/>
          </p:cNvSpPr>
          <p:nvPr/>
        </p:nvSpPr>
        <p:spPr>
          <a:xfrm flipH="false" flipV="true" rot="0">
            <a:off x="657225" y="352425"/>
            <a:ext cx="143272" cy="164896"/>
          </a:xfrm>
          <a:custGeom>
            <a:avLst/>
            <a:gdLst/>
            <a:ahLst/>
            <a:cxnLst/>
            <a:rect b="b" l="0" r="r" t="0"/>
            <a:pathLst>
              <a:path h="164897" w="143273">
                <a:moveTo>
                  <a:pt x="0" y="45022"/>
                </a:moveTo>
                <a:lnTo>
                  <a:pt x="71578" y="0"/>
                </a:lnTo>
                <a:lnTo>
                  <a:pt x="143273" y="45022"/>
                </a:lnTo>
                <a:lnTo>
                  <a:pt x="143273" y="119874"/>
                </a:lnTo>
                <a:lnTo>
                  <a:pt x="72004" y="164897"/>
                </a:lnTo>
                <a:lnTo>
                  <a:pt x="0" y="119874"/>
                </a:lnTo>
                <a:close/>
              </a:path>
            </a:pathLst>
          </a:custGeom>
          <a:noFill/>
          <a:ln cap="flat" w="19050">
            <a:solidFill>
              <a:schemeClr val="accent2"/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ot="10800000" rtlCol="0" vert="horz">
            <a:noAutofit/>
          </a:bodyPr>
          <a:lstStyle/>
          <a:p>
            <a:pPr algn="ctr"/>
            <a:r>
              <a:rPr b="0" baseline="0" cap="none" dirty="0" i="0" lang="en-US" strike="noStrike" sz="1800" u="none">
                <a:solidFill>
                  <a:srgbClr val="ffffff"/>
                </a:solidFill>
                <a:latin typeface="Open Sans"/>
              </a:rPr>
              <a:t/>
            </a:r>
            <a:endParaRPr b="0" baseline="0" cap="none" dirty="0" i="0" lang="en-US" strike="noStrike" sz="1800" u="non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9" name=""/>
          <p:cNvSpPr/>
          <p:nvPr/>
        </p:nvSpPr>
        <p:spPr>
          <a:xfrm flipH="false" flipV="false" rot="0">
            <a:off x="104775" y="-190500"/>
            <a:ext cx="600075" cy="685800"/>
          </a:xfrm>
          <a:custGeom>
            <a:avLst/>
            <a:gdLst/>
            <a:ahLst/>
            <a:cxnLst/>
            <a:rect b="b" l="0" r="r" t="0"/>
            <a:pathLst>
              <a:path h="1403851" w="1242598">
                <a:moveTo>
                  <a:pt x="597585" y="9485"/>
                </a:moveTo>
                <a:lnTo>
                  <a:pt x="9485" y="331992"/>
                </a:lnTo>
                <a:lnTo>
                  <a:pt x="0" y="1014946"/>
                </a:lnTo>
                <a:lnTo>
                  <a:pt x="597585" y="1403851"/>
                </a:lnTo>
                <a:lnTo>
                  <a:pt x="1233112" y="1090830"/>
                </a:lnTo>
                <a:lnTo>
                  <a:pt x="1242598" y="350963"/>
                </a:lnTo>
                <a:lnTo>
                  <a:pt x="597585" y="9485"/>
                </a:lnTo>
                <a:close/>
              </a:path>
            </a:pathLst>
          </a:custGeom>
          <a:solidFill>
            <a:schemeClr val="accent2"/>
          </a:solidFill>
          <a:ln cap="flat" w="19050">
            <a:noFill/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 rtlCol="0" vert="horz">
            <a:noAutofit/>
          </a:bodyPr>
          <a:lstStyle/>
          <a:p>
            <a:pPr algn="ctr" lvl="0" marL="0" rtl="false">
              <a:lnSpc>
                <a:spcPct val="100000"/>
              </a:lnSpc>
              <a:buNone/>
              <a:defRPr dirty="0" lang="en-US" sz="1800">
                <a:solidFill>
                  <a:schemeClr val="tx1"/>
                </a:solidFill>
                <a:latin typeface="Open Sans"/>
              </a:defRPr>
            </a:pPr>
            <a:r>
              <a:rPr dirty="0" lang="en-US" sz="1800">
                <a:solidFill>
                  <a:schemeClr val="tx1"/>
                </a:solidFill>
                <a:latin typeface="Open Sans"/>
              </a:rPr>
              <a:t/>
            </a:r>
            <a:endParaRPr dirty="0" lang="en-US" sz="1800">
              <a:solidFill>
                <a:schemeClr val="tx1"/>
              </a:solidFill>
              <a:latin typeface="Open Sans"/>
            </a:endParaRPr>
          </a:p>
        </p:txBody>
      </p:sp>
      <p:sp>
        <p:nvSpPr>
          <p:cNvPr id="10" name=""/>
          <p:cNvSpPr>
            <a:spLocks noChangeAspect="true"/>
          </p:cNvSpPr>
          <p:nvPr/>
        </p:nvSpPr>
        <p:spPr>
          <a:xfrm flipH="false" flipV="true" rot="0">
            <a:off x="752475" y="238125"/>
            <a:ext cx="79596" cy="91609"/>
          </a:xfrm>
          <a:custGeom>
            <a:avLst/>
            <a:gdLst/>
            <a:ahLst/>
            <a:cxnLst/>
            <a:rect b="b" l="0" r="r" t="0"/>
            <a:pathLst>
              <a:path h="3672461" w="3190875">
                <a:moveTo>
                  <a:pt x="0" y="790575"/>
                </a:moveTo>
                <a:lnTo>
                  <a:pt x="1594133" y="0"/>
                </a:lnTo>
                <a:lnTo>
                  <a:pt x="3190875" y="790575"/>
                </a:lnTo>
                <a:lnTo>
                  <a:pt x="3190875" y="2881886"/>
                </a:lnTo>
                <a:lnTo>
                  <a:pt x="1603619" y="3672461"/>
                </a:lnTo>
                <a:lnTo>
                  <a:pt x="0" y="2881886"/>
                </a:lnTo>
                <a:close/>
              </a:path>
            </a:pathLst>
          </a:custGeom>
          <a:noFill/>
          <a:ln cap="flat" w="19050">
            <a:solidFill>
              <a:schemeClr val="accent2"/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ot="10800000" rtlCol="0" vert="horz">
            <a:noAutofit/>
          </a:bodyPr>
          <a:lstStyle/>
          <a:p>
            <a:pPr algn="ctr"/>
            <a:r>
              <a:rPr b="0" baseline="0" cap="none" dirty="0" i="0" lang="en-US" strike="noStrike" sz="1800" u="none">
                <a:solidFill>
                  <a:srgbClr val="ffffff"/>
                </a:solidFill>
                <a:latin typeface="Open Sans"/>
              </a:rPr>
              <a:t/>
            </a:r>
            <a:endParaRPr b="0" baseline="0" cap="none" dirty="0" i="0" lang="en-US" strike="noStrike" sz="1800" u="non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11" name="Text Placeholder 2"/>
          <p:cNvSpPr>
            <a:spLocks noGrp="true"/>
          </p:cNvSpPr>
          <p:nvPr>
            <p:ph idx="1" type="body"/>
          </p:nvPr>
        </p:nvSpPr>
        <p:spPr>
          <a:xfrm rot="0">
            <a:off x="762000" y="1428750"/>
            <a:ext cx="3667125" cy="476250"/>
          </a:xfrm>
          <a:prstGeom prst="rect">
            <a:avLst/>
          </a:prstGeom>
        </p:spPr>
        <p:txBody>
          <a:bodyPr anchor="t" rtlCol="0" vert="horz">
            <a:normAutofit/>
          </a:bodyPr>
          <a:lstStyle>
            <a:lvl1pPr indent="0" lvl="0" marL="0">
              <a:buNone/>
              <a:defRPr cap="none" dirty="0" i="0" lang="en-US" sz="1800">
                <a:solidFill>
                  <a:schemeClr val="tx2"/>
                </a:solidFill>
                <a:latin typeface="Open Sans"/>
              </a:defRPr>
            </a:lvl1pPr>
            <a:lvl2pPr indent="0" lvl="1" marL="457200">
              <a:buNone/>
              <a:defRPr b="1" dirty="0" lang="en-US" sz="2000">
                <a:latin typeface="+mn-lt"/>
              </a:defRPr>
            </a:lvl2pPr>
            <a:lvl3pPr indent="0" lvl="2" marL="914400">
              <a:buNone/>
              <a:defRPr b="1" dirty="0" lang="en-US" sz="1800">
                <a:latin typeface="+mn-lt"/>
              </a:defRPr>
            </a:lvl3pPr>
            <a:lvl4pPr indent="0" lvl="3" marL="1371600">
              <a:buNone/>
              <a:defRPr b="1" dirty="0" lang="en-US" sz="1600">
                <a:latin typeface="+mn-lt"/>
              </a:defRPr>
            </a:lvl4pPr>
            <a:lvl5pPr indent="0" lvl="4" marL="1828800">
              <a:buNone/>
              <a:defRPr b="1" dirty="0" lang="en-US" sz="1600">
                <a:latin typeface="+mn-lt"/>
              </a:defRPr>
            </a:lvl5pPr>
            <a:lvl6pPr indent="0" lvl="5" marL="2286000">
              <a:buNone/>
              <a:defRPr b="1" dirty="0" lang="en-US" sz="1600">
                <a:latin typeface="+mn-lt"/>
              </a:defRPr>
            </a:lvl6pPr>
            <a:lvl7pPr indent="0" lvl="6" marL="2743200">
              <a:buNone/>
              <a:defRPr b="1" dirty="0" lang="en-US" sz="1600">
                <a:latin typeface="+mn-lt"/>
              </a:defRPr>
            </a:lvl7pPr>
            <a:lvl8pPr indent="0" lvl="7" marL="3200400">
              <a:buNone/>
              <a:defRPr b="1" dirty="0" lang="en-US" sz="1600">
                <a:latin typeface="+mn-lt"/>
              </a:defRPr>
            </a:lvl8pPr>
            <a:lvl9pPr indent="0" lvl="8" marL="3657600">
              <a:buNone/>
              <a:defRPr b="1" dirty="0" lang="en-US" sz="1600">
                <a:latin typeface="+mn-lt"/>
              </a:defRPr>
            </a:lvl9pPr>
          </a:lstStyle>
          <a:p>
            <a:pPr lvl="0"/>
            <a:r>
              <a:rPr dirty="0" lang="en-US"/>
              <a:t>Click to edit Master text styles</a:t>
            </a:r>
            <a:endParaRPr dirty="0" lang="en-US"/>
          </a:p>
        </p:txBody>
      </p:sp>
      <p:sp>
        <p:nvSpPr>
          <p:cNvPr id="12" name="Text Placeholder 4"/>
          <p:cNvSpPr>
            <a:spLocks noGrp="true"/>
          </p:cNvSpPr>
          <p:nvPr>
            <p:ph idx="2" type="body"/>
          </p:nvPr>
        </p:nvSpPr>
        <p:spPr>
          <a:xfrm rot="0">
            <a:off x="4714875" y="1428750"/>
            <a:ext cx="3667125" cy="476250"/>
          </a:xfrm>
          <a:prstGeom prst="rect">
            <a:avLst/>
          </a:prstGeom>
        </p:spPr>
        <p:txBody>
          <a:bodyPr anchor="t" rtlCol="0" vert="horz">
            <a:normAutofit/>
          </a:bodyPr>
          <a:lstStyle>
            <a:lvl1pPr indent="0" lvl="0" marL="0">
              <a:buNone/>
              <a:defRPr cap="none" dirty="0" i="0" lang="en-US" sz="1800">
                <a:solidFill>
                  <a:schemeClr val="tx2"/>
                </a:solidFill>
                <a:latin typeface="Open Sans"/>
              </a:defRPr>
            </a:lvl1pPr>
            <a:lvl2pPr indent="0" lvl="1" marL="457200">
              <a:buNone/>
              <a:defRPr b="1" dirty="0" lang="en-US" sz="2000">
                <a:latin typeface="+mn-lt"/>
              </a:defRPr>
            </a:lvl2pPr>
            <a:lvl3pPr indent="0" lvl="2" marL="914400">
              <a:buNone/>
              <a:defRPr b="1" dirty="0" lang="en-US" sz="1800">
                <a:latin typeface="+mn-lt"/>
              </a:defRPr>
            </a:lvl3pPr>
            <a:lvl4pPr indent="0" lvl="3" marL="1371600">
              <a:buNone/>
              <a:defRPr b="1" dirty="0" lang="en-US" sz="1600">
                <a:latin typeface="+mn-lt"/>
              </a:defRPr>
            </a:lvl4pPr>
            <a:lvl5pPr indent="0" lvl="4" marL="1828800">
              <a:buNone/>
              <a:defRPr b="1" dirty="0" lang="en-US" sz="1600">
                <a:latin typeface="+mn-lt"/>
              </a:defRPr>
            </a:lvl5pPr>
            <a:lvl6pPr indent="0" lvl="5" marL="2286000">
              <a:buNone/>
              <a:defRPr b="1" dirty="0" lang="en-US" sz="1600">
                <a:latin typeface="+mn-lt"/>
              </a:defRPr>
            </a:lvl6pPr>
            <a:lvl7pPr indent="0" lvl="6" marL="2743200">
              <a:buNone/>
              <a:defRPr b="1" dirty="0" lang="en-US" sz="1600">
                <a:latin typeface="+mn-lt"/>
              </a:defRPr>
            </a:lvl7pPr>
            <a:lvl8pPr indent="0" lvl="7" marL="3200400">
              <a:buNone/>
              <a:defRPr b="1" dirty="0" lang="en-US" sz="1600">
                <a:latin typeface="+mn-lt"/>
              </a:defRPr>
            </a:lvl8pPr>
            <a:lvl9pPr indent="0" lvl="8" marL="3657600">
              <a:buNone/>
              <a:defRPr b="1" dirty="0" lang="en-US" sz="1600">
                <a:latin typeface="+mn-lt"/>
              </a:defRPr>
            </a:lvl9pPr>
          </a:lstStyle>
          <a:p>
            <a:pPr lvl="0"/>
            <a:r>
              <a:rPr dirty="0" lang="en-US"/>
              <a:t>Click to edit Master text styles</a:t>
            </a:r>
            <a:endParaRPr dirty="0" lang="en-US"/>
          </a:p>
        </p:txBody>
      </p:sp>
      <p:sp>
        <p:nvSpPr>
          <p:cNvPr id="13" name="Content Placeholder 2"/>
          <p:cNvSpPr>
            <a:spLocks noGrp="true"/>
          </p:cNvSpPr>
          <p:nvPr>
            <p:ph idx="3"/>
          </p:nvPr>
        </p:nvSpPr>
        <p:spPr>
          <a:xfrm rot="0">
            <a:off x="762000" y="2000250"/>
            <a:ext cx="3667125" cy="2380277"/>
          </a:xfrm>
        </p:spPr>
        <p:txBody>
          <a:bodyPr rtlCol="0" vert="horz"/>
          <a:lstStyle>
            <a:lvl1pPr lvl="0"/>
            <a:lvl2pPr lvl="1"/>
            <a:lvl3pPr lvl="2"/>
            <a:lvl4pPr lvl="3"/>
            <a:lvl5pPr lvl="4"/>
          </a:lstStyle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14" name="Content Placeholder 2"/>
          <p:cNvSpPr>
            <a:spLocks noGrp="true"/>
          </p:cNvSpPr>
          <p:nvPr>
            <p:ph idx="4"/>
          </p:nvPr>
        </p:nvSpPr>
        <p:spPr>
          <a:xfrm rot="0">
            <a:off x="4714875" y="2000250"/>
            <a:ext cx="3667125" cy="2380277"/>
          </a:xfrm>
        </p:spPr>
        <p:txBody>
          <a:bodyPr rtlCol="0" vert="horz"/>
          <a:lstStyle>
            <a:lvl1pPr lvl="0"/>
            <a:lvl2pPr lvl="1"/>
            <a:lvl3pPr lvl="2"/>
            <a:lvl4pPr lvl="3"/>
            <a:lvl5pPr lvl="4"/>
          </a:lstStyle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15" name="Slide Number Placeholder 6"/>
          <p:cNvSpPr>
            <a:spLocks noGrp="true"/>
          </p:cNvSpPr>
          <p:nvPr>
            <p:ph idx="12" sz="quarter" type="sldNum"/>
          </p:nvPr>
        </p:nvSpPr>
        <p:spPr/>
        <p:txBody>
          <a:bodyPr rtlCol="0" vert="horz"/>
          <a:lstStyle/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16" name="Footer Placeholder 5"/>
          <p:cNvSpPr>
            <a:spLocks noGrp="true"/>
          </p:cNvSpPr>
          <p:nvPr>
            <p:ph idx="11" sz="quarter" type="ftr"/>
          </p:nvPr>
        </p:nvSpPr>
        <p:spPr/>
        <p:txBody>
          <a:bodyPr rtlCol="0" vert="horz"/>
          <a:lstStyle/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17" name=""/>
          <p:cNvSpPr/>
          <p:nvPr/>
        </p:nvSpPr>
        <p:spPr>
          <a:xfrm flipH="false" flipV="false" rot="0">
            <a:off x="0" y="0"/>
            <a:ext cx="9144000" cy="4762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8" name=""/>
          <p:cNvSpPr/>
          <p:nvPr/>
        </p:nvSpPr>
        <p:spPr>
          <a:xfrm flipH="false" flipV="false" rot="0">
            <a:off x="0" y="5095875"/>
            <a:ext cx="9144000" cy="4762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9" name="Date Placeholder 4"/>
          <p:cNvSpPr>
            <a:spLocks noGrp="true"/>
          </p:cNvSpPr>
          <p:nvPr>
            <p:ph idx="10" sz="half" type="dt"/>
          </p:nvPr>
        </p:nvSpPr>
        <p:spPr/>
        <p:txBody>
          <a:bodyPr rtlCol="0" vert="horz"/>
          <a:lstStyle/>
          <a:p>
            <a:pPr/>
            <a:r>
              <a:rPr dirty="0" lang="en-US"/>
              <a:t>Date</a:t>
            </a:r>
            <a:endParaRPr dirty="0" lang="en-US"/>
          </a:p>
        </p:txBody>
      </p:sp>
    </p:spTree>
    <p:custDataLst>
      <p:tags r:id="rId2"/>
    </p:custDataLst>
  </p:cSld>
  <p:clrMapOvr>
    <a:masterClrMapping/>
  </p:clrMapOvr>
</p:sldLayout>
</file>

<file path=ppt/slideLayouts/slideLayout6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showMasterSp="true" type="titleOnly">
  <p:cSld name="Title Only">
    <p:bg>
      <p:bgPr>
        <a:blipFill dpi="0" rotWithShape="1">
          <a:blip r:embed="rId2">
            <a:alphaModFix amt="100000"/>
          </a:blip>
          <a:stretch>
            <a:fillRect b="0" l="0" r="0" t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 rot="0">
            <a:off x="762000" y="2209800"/>
            <a:ext cx="7620000" cy="730108"/>
          </a:xfrm>
          <a:prstGeom prst="rect">
            <a:avLst/>
          </a:prstGeom>
        </p:spPr>
        <p:txBody>
          <a:bodyPr anchor="ctr" rtlCol="0" vert="horz"/>
          <a:lstStyle>
            <a:lvl1pPr algn="ctr" lvl="0">
              <a:defRPr b="1" dirty="0" lang="en-US" sz="3600">
                <a:solidFill>
                  <a:srgbClr val="ffffff"/>
                </a:solidFill>
                <a:latin typeface="+mn-lt"/>
              </a:defRPr>
            </a:lvl1pPr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Slide Number Placeholder 3"/>
          <p:cNvSpPr>
            <a:spLocks noGrp="true"/>
          </p:cNvSpPr>
          <p:nvPr>
            <p:ph idx="12" sz="quarter" type="sldNum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4" name="Footer Placeholder 2"/>
          <p:cNvSpPr>
            <a:spLocks noGrp="true"/>
          </p:cNvSpPr>
          <p:nvPr>
            <p:ph idx="11" sz="quarter" type="ftr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5" name=""/>
          <p:cNvSpPr>
            <a:spLocks noChangeAspect="true"/>
          </p:cNvSpPr>
          <p:nvPr/>
        </p:nvSpPr>
        <p:spPr>
          <a:xfrm flipH="false" flipV="false" rot="0">
            <a:off x="1238250" y="-398444"/>
            <a:ext cx="6667500" cy="5722866"/>
          </a:xfrm>
          <a:custGeom>
            <a:avLst/>
            <a:gdLst/>
            <a:ahLst/>
            <a:cxnLst/>
            <a:rect b="b" l="0" r="r" t="0"/>
            <a:pathLst>
              <a:path h="5722866" w="6667500">
                <a:moveTo>
                  <a:pt x="0" y="9525"/>
                </a:moveTo>
                <a:lnTo>
                  <a:pt x="6667500" y="9525"/>
                </a:lnTo>
                <a:lnTo>
                  <a:pt x="6667500" y="3878827"/>
                </a:lnTo>
                <a:lnTo>
                  <a:pt x="3350845" y="5722867"/>
                </a:lnTo>
                <a:lnTo>
                  <a:pt x="0" y="3878827"/>
                </a:lnTo>
                <a:close/>
              </a:path>
            </a:pathLst>
          </a:custGeom>
          <a:noFill/>
          <a:ln cap="flat" w="381000">
            <a:solidFill>
              <a:schemeClr val="bg2">
                <a:alpha val="5000"/>
                <a:lumMod val="95000"/>
              </a:schemeClr>
            </a:solidFill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b="0" baseline="0" cap="none" dirty="0" i="0" lang="en-US" strike="noStrike" sz="1800" u="none">
                <a:solidFill>
                  <a:srgbClr val="ffffff"/>
                </a:solidFill>
                <a:latin typeface="Open Sans"/>
              </a:rPr>
              <a:t/>
            </a:r>
            <a:endParaRPr b="0" baseline="0" cap="none" dirty="0" i="0" lang="en-US" strike="noStrike" sz="1800" u="non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6" name=""/>
          <p:cNvSpPr>
            <a:spLocks noChangeAspect="true"/>
          </p:cNvSpPr>
          <p:nvPr/>
        </p:nvSpPr>
        <p:spPr>
          <a:xfrm flipH="true" flipV="false" rot="0">
            <a:off x="409575" y="3200400"/>
            <a:ext cx="455242" cy="523950"/>
          </a:xfrm>
          <a:custGeom>
            <a:avLst/>
            <a:gdLst/>
            <a:ahLst/>
            <a:cxnLst/>
            <a:rect b="b" l="0" r="r" t="0"/>
            <a:pathLst>
              <a:path h="277366" w="240994">
                <a:moveTo>
                  <a:pt x="0" y="78759"/>
                </a:moveTo>
                <a:lnTo>
                  <a:pt x="120398" y="0"/>
                </a:lnTo>
                <a:lnTo>
                  <a:pt x="240994" y="78759"/>
                </a:lnTo>
                <a:lnTo>
                  <a:pt x="240994" y="198607"/>
                </a:lnTo>
                <a:lnTo>
                  <a:pt x="121115" y="277366"/>
                </a:lnTo>
                <a:lnTo>
                  <a:pt x="0" y="198607"/>
                </a:lnTo>
                <a:close/>
              </a:path>
            </a:pathLst>
          </a:custGeom>
          <a:noFill/>
          <a:ln cap="flat" w="57150">
            <a:solidFill>
              <a:schemeClr val="bg2">
                <a:alpha val="5000"/>
                <a:lumMod val="95000"/>
              </a:schemeClr>
            </a:solidFill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b="0" baseline="0" cap="none" dirty="0" i="0" lang="en-US" strike="noStrike" sz="1800" u="none">
                <a:solidFill>
                  <a:srgbClr val="ffffff"/>
                </a:solidFill>
                <a:latin typeface="Open Sans"/>
              </a:rPr>
              <a:t/>
            </a:r>
            <a:endParaRPr b="0" baseline="0" cap="none" dirty="0" i="0" lang="en-US" strike="noStrike" sz="1800" u="non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7" name=""/>
          <p:cNvSpPr>
            <a:spLocks noChangeAspect="true"/>
          </p:cNvSpPr>
          <p:nvPr/>
        </p:nvSpPr>
        <p:spPr>
          <a:xfrm flipH="true" flipV="false" rot="0">
            <a:off x="809625" y="3733800"/>
            <a:ext cx="252912" cy="291083"/>
          </a:xfrm>
          <a:custGeom>
            <a:avLst/>
            <a:gdLst/>
            <a:ahLst/>
            <a:cxnLst/>
            <a:rect b="b" l="0" r="r" t="0"/>
            <a:pathLst>
              <a:path h="154092" w="133886">
                <a:moveTo>
                  <a:pt x="0" y="42697"/>
                </a:moveTo>
                <a:lnTo>
                  <a:pt x="66888" y="0"/>
                </a:lnTo>
                <a:lnTo>
                  <a:pt x="133886" y="42697"/>
                </a:lnTo>
                <a:lnTo>
                  <a:pt x="133886" y="111396"/>
                </a:lnTo>
                <a:lnTo>
                  <a:pt x="67286" y="154092"/>
                </a:lnTo>
                <a:lnTo>
                  <a:pt x="0" y="111396"/>
                </a:lnTo>
                <a:close/>
              </a:path>
            </a:pathLst>
          </a:custGeom>
          <a:noFill/>
          <a:ln cap="flat" w="57150">
            <a:solidFill>
              <a:schemeClr val="bg2">
                <a:alpha val="5000"/>
                <a:lumMod val="95000"/>
              </a:schemeClr>
            </a:solidFill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b="0" baseline="0" cap="none" dirty="0" i="0" lang="en-US" strike="noStrike" sz="1800" u="none">
                <a:solidFill>
                  <a:srgbClr val="ffffff"/>
                </a:solidFill>
                <a:latin typeface="Open Sans"/>
              </a:rPr>
              <a:t/>
            </a:r>
            <a:endParaRPr b="0" baseline="0" cap="none" dirty="0" i="0" lang="en-US" strike="noStrike" sz="1800" u="non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8" name="Date Placeholder 1"/>
          <p:cNvSpPr>
            <a:spLocks noGrp="true"/>
          </p:cNvSpPr>
          <p:nvPr>
            <p:ph idx="10" sz="half" type="dt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showMasterSp="true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ChangeAspect="true"/>
          </p:cNvSpPr>
          <p:nvPr/>
        </p:nvSpPr>
        <p:spPr>
          <a:xfrm flipH="false" flipV="false" rot="0">
            <a:off x="1238250" y="-357505"/>
            <a:ext cx="6667500" cy="5856216"/>
          </a:xfrm>
          <a:custGeom>
            <a:avLst/>
            <a:gdLst/>
            <a:ahLst/>
            <a:cxnLst/>
            <a:rect b="b" l="0" r="r" t="0"/>
            <a:pathLst>
              <a:path h="5856217" w="6667500">
                <a:moveTo>
                  <a:pt x="0" y="9525"/>
                </a:moveTo>
                <a:lnTo>
                  <a:pt x="6667500" y="9525"/>
                </a:lnTo>
                <a:lnTo>
                  <a:pt x="6667500" y="4012177"/>
                </a:lnTo>
                <a:lnTo>
                  <a:pt x="3350845" y="5856217"/>
                </a:lnTo>
                <a:lnTo>
                  <a:pt x="0" y="4012177"/>
                </a:lnTo>
                <a:close/>
              </a:path>
            </a:pathLst>
          </a:custGeom>
          <a:noFill/>
          <a:ln cap="flat" w="381000">
            <a:solidFill>
              <a:schemeClr val="bg2">
                <a:alpha val="20999"/>
                <a:lumMod val="95000"/>
              </a:schemeClr>
            </a:solidFill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b="0" baseline="0" cap="none" dirty="0" i="0" lang="en-US" strike="noStrike" sz="1800" u="none">
                <a:solidFill>
                  <a:srgbClr val="ffffff"/>
                </a:solidFill>
                <a:latin typeface="Open Sans"/>
              </a:rPr>
              <a:t/>
            </a:r>
            <a:endParaRPr b="0" baseline="0" cap="none" dirty="0" i="0" lang="en-US" strike="noStrike" sz="1800" u="non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3" name="Slide Number Placeholder 3"/>
          <p:cNvSpPr>
            <a:spLocks noGrp="true"/>
          </p:cNvSpPr>
          <p:nvPr>
            <p:ph idx="12" sz="quarter" type="sldNum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4" name="Footer Placeholder 2"/>
          <p:cNvSpPr>
            <a:spLocks noGrp="true"/>
          </p:cNvSpPr>
          <p:nvPr>
            <p:ph idx="11" sz="quarter" type="ftr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5" name=""/>
          <p:cNvSpPr/>
          <p:nvPr/>
        </p:nvSpPr>
        <p:spPr>
          <a:xfrm flipH="false" flipV="false" rot="0">
            <a:off x="0" y="0"/>
            <a:ext cx="9144000" cy="4762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6" name="Date Placeholder 1"/>
          <p:cNvSpPr>
            <a:spLocks noGrp="true"/>
          </p:cNvSpPr>
          <p:nvPr>
            <p:ph idx="10" sz="half" type="dt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showMasterSp="true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ChangeAspect="false"/>
          </p:cNvSpPr>
          <p:nvPr/>
        </p:nvSpPr>
        <p:spPr>
          <a:xfrm flipH="false" flipV="false" rot="0">
            <a:off x="571500" y="0"/>
            <a:ext cx="3714750" cy="4857750"/>
          </a:xfrm>
          <a:custGeom>
            <a:avLst/>
            <a:gdLst/>
            <a:ahLst/>
            <a:cxnLst/>
            <a:rect b="b" l="0" r="r" t="0"/>
            <a:pathLst>
              <a:path h="4477776" w="3333750">
                <a:moveTo>
                  <a:pt x="0" y="0"/>
                </a:moveTo>
                <a:lnTo>
                  <a:pt x="3333750" y="0"/>
                </a:lnTo>
                <a:lnTo>
                  <a:pt x="3333750" y="3651802"/>
                </a:lnTo>
                <a:lnTo>
                  <a:pt x="1675423" y="4477776"/>
                </a:lnTo>
                <a:lnTo>
                  <a:pt x="0" y="3651802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3" name="Title 1"/>
          <p:cNvSpPr>
            <a:spLocks noGrp="true"/>
          </p:cNvSpPr>
          <p:nvPr>
            <p:ph type="title"/>
          </p:nvPr>
        </p:nvSpPr>
        <p:spPr>
          <a:xfrm rot="0">
            <a:off x="4772025" y="397915"/>
            <a:ext cx="3819525" cy="992734"/>
          </a:xfrm>
          <a:prstGeom prst="rect">
            <a:avLst/>
          </a:prstGeom>
        </p:spPr>
        <p:txBody>
          <a:bodyPr anchor="b" rtlCol="0" vert="horz"/>
          <a:lstStyle>
            <a:lvl1pPr lvl="0"/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4" name="Content Placeholder 2"/>
          <p:cNvSpPr>
            <a:spLocks noGrp="true"/>
          </p:cNvSpPr>
          <p:nvPr>
            <p:ph idx="1"/>
          </p:nvPr>
        </p:nvSpPr>
        <p:spPr>
          <a:xfrm rot="0">
            <a:off x="4772025" y="1522537"/>
            <a:ext cx="3819525" cy="2839912"/>
          </a:xfrm>
        </p:spPr>
        <p:txBody>
          <a:bodyPr rtlCol="0" vert="horz"/>
          <a:lstStyle>
            <a:lvl1pPr lvl="0"/>
            <a:lvl2pPr lvl="1"/>
            <a:lvl3pPr lvl="2"/>
            <a:lvl4pPr lvl="3"/>
            <a:lvl5pPr lvl="4"/>
          </a:lstStyle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5" name="Text Placeholder 3"/>
          <p:cNvSpPr>
            <a:spLocks noGrp="true"/>
          </p:cNvSpPr>
          <p:nvPr>
            <p:ph idx="2" type="body"/>
          </p:nvPr>
        </p:nvSpPr>
        <p:spPr>
          <a:xfrm rot="0">
            <a:off x="857250" y="381000"/>
            <a:ext cx="3143250" cy="4015519"/>
          </a:xfrm>
          <a:custGeom>
            <a:avLst/>
            <a:gdLst/>
            <a:ahLst/>
            <a:cxnLst/>
            <a:rect b="b" l="0" r="r" t="0"/>
            <a:pathLst>
              <a:path h="4015519" w="3143250">
                <a:moveTo>
                  <a:pt x="0" y="0"/>
                </a:moveTo>
                <a:lnTo>
                  <a:pt x="3143250" y="0"/>
                </a:lnTo>
                <a:lnTo>
                  <a:pt x="3143250" y="3351535"/>
                </a:lnTo>
                <a:lnTo>
                  <a:pt x="1571230" y="4015519"/>
                </a:lnTo>
                <a:lnTo>
                  <a:pt x="0" y="3351535"/>
                </a:lnTo>
                <a:close/>
              </a:path>
            </a:pathLst>
          </a:custGeom>
        </p:spPr>
        <p:txBody>
          <a:bodyPr anchor="t" bIns="45720" lIns="91440" rIns="91440" rtlCol="0" tIns="93600" vert="horz">
            <a:normAutofit/>
          </a:bodyPr>
          <a:lstStyle>
            <a:lvl1pPr algn="ctr" indent="0" lvl="0" marL="0">
              <a:lnSpc>
                <a:spcPct val="100000"/>
              </a:lnSpc>
              <a:buNone/>
              <a:defRPr dirty="0" lang="en-US" sz="1600">
                <a:solidFill>
                  <a:srgbClr val="fcfeff"/>
                </a:solidFill>
                <a:latin typeface="+mn-lt"/>
              </a:defRPr>
            </a:lvl1pPr>
          </a:lstStyle>
          <a:p>
            <a:pPr/>
            <a:r>
              <a:rPr dirty="0" lang="en-US"/>
              <a:t>Click to edit Master text styles</a:t>
            </a:r>
            <a:endParaRPr dirty="0" lang="en-US"/>
          </a:p>
        </p:txBody>
      </p:sp>
      <p:sp>
        <p:nvSpPr>
          <p:cNvPr id="6" name=""/>
          <p:cNvSpPr>
            <a:spLocks noChangeAspect="false"/>
          </p:cNvSpPr>
          <p:nvPr/>
        </p:nvSpPr>
        <p:spPr>
          <a:xfrm flipH="true" flipV="false" rot="0">
            <a:off x="1235399" y="4114800"/>
            <a:ext cx="476250" cy="542925"/>
          </a:xfrm>
          <a:custGeom>
            <a:avLst/>
            <a:gdLst/>
            <a:ahLst/>
            <a:cxnLst/>
            <a:rect b="b" l="0" r="r" t="0"/>
            <a:pathLst>
              <a:path h="542925" w="476250">
                <a:moveTo>
                  <a:pt x="0" y="145468"/>
                </a:moveTo>
                <a:lnTo>
                  <a:pt x="237930" y="0"/>
                </a:lnTo>
                <a:lnTo>
                  <a:pt x="476250" y="145468"/>
                </a:lnTo>
                <a:lnTo>
                  <a:pt x="476250" y="397457"/>
                </a:lnTo>
                <a:lnTo>
                  <a:pt x="239346" y="542925"/>
                </a:lnTo>
                <a:lnTo>
                  <a:pt x="0" y="39745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b="0" baseline="0" cap="none" dirty="0" i="0" lang="en-US" strike="noStrike" sz="1800" u="none">
                <a:solidFill>
                  <a:srgbClr val="ffffff"/>
                </a:solidFill>
                <a:latin typeface="Open Sans"/>
              </a:rPr>
              <a:t/>
            </a:r>
            <a:endParaRPr b="0" baseline="0" cap="none" dirty="0" i="0" lang="en-US" strike="noStrike" sz="1800" u="non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7" name=""/>
          <p:cNvSpPr>
            <a:spLocks noChangeAspect="true"/>
          </p:cNvSpPr>
          <p:nvPr/>
        </p:nvSpPr>
        <p:spPr>
          <a:xfrm flipH="true" flipV="false" rot="0">
            <a:off x="1114425" y="4448175"/>
            <a:ext cx="79596" cy="91609"/>
          </a:xfrm>
          <a:custGeom>
            <a:avLst/>
            <a:gdLst/>
            <a:ahLst/>
            <a:cxnLst/>
            <a:rect b="b" l="0" r="r" t="0"/>
            <a:pathLst>
              <a:path h="3672461" w="3190875">
                <a:moveTo>
                  <a:pt x="0" y="790575"/>
                </a:moveTo>
                <a:lnTo>
                  <a:pt x="1594133" y="0"/>
                </a:lnTo>
                <a:lnTo>
                  <a:pt x="3190875" y="790575"/>
                </a:lnTo>
                <a:lnTo>
                  <a:pt x="3190875" y="2881886"/>
                </a:lnTo>
                <a:lnTo>
                  <a:pt x="1603619" y="3672461"/>
                </a:lnTo>
                <a:lnTo>
                  <a:pt x="0" y="2881886"/>
                </a:lnTo>
                <a:close/>
              </a:path>
            </a:pathLst>
          </a:custGeom>
          <a:noFill/>
          <a:ln cap="flat" w="19050">
            <a:solidFill>
              <a:schemeClr val="accent2"/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b="0" baseline="0" cap="none" dirty="0" i="0" lang="en-US" strike="noStrike" sz="1800" u="none">
                <a:solidFill>
                  <a:srgbClr val="ffffff"/>
                </a:solidFill>
                <a:latin typeface="Open Sans"/>
              </a:rPr>
              <a:t/>
            </a:r>
            <a:endParaRPr b="0" baseline="0" cap="none" dirty="0" i="0" lang="en-US" strike="noStrike" sz="1800" u="non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8" name=""/>
          <p:cNvSpPr>
            <a:spLocks noChangeAspect="true"/>
          </p:cNvSpPr>
          <p:nvPr/>
        </p:nvSpPr>
        <p:spPr>
          <a:xfrm flipH="true" flipV="false" rot="0">
            <a:off x="1647825" y="4562475"/>
            <a:ext cx="143272" cy="164896"/>
          </a:xfrm>
          <a:custGeom>
            <a:avLst/>
            <a:gdLst/>
            <a:ahLst/>
            <a:cxnLst/>
            <a:rect b="b" l="0" r="r" t="0"/>
            <a:pathLst>
              <a:path h="164897" w="143273">
                <a:moveTo>
                  <a:pt x="0" y="45022"/>
                </a:moveTo>
                <a:lnTo>
                  <a:pt x="71578" y="0"/>
                </a:lnTo>
                <a:lnTo>
                  <a:pt x="143273" y="45022"/>
                </a:lnTo>
                <a:lnTo>
                  <a:pt x="143273" y="119874"/>
                </a:lnTo>
                <a:lnTo>
                  <a:pt x="72004" y="164897"/>
                </a:lnTo>
                <a:lnTo>
                  <a:pt x="0" y="119874"/>
                </a:lnTo>
                <a:close/>
              </a:path>
            </a:pathLst>
          </a:custGeom>
          <a:noFill/>
          <a:ln cap="flat" w="19050">
            <a:solidFill>
              <a:schemeClr val="accent2"/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b="0" baseline="0" cap="none" dirty="0" i="0" lang="en-US" strike="noStrike" sz="1800" u="none">
                <a:solidFill>
                  <a:srgbClr val="ffffff"/>
                </a:solidFill>
                <a:latin typeface="Open Sans"/>
              </a:rPr>
              <a:t/>
            </a:r>
            <a:endParaRPr b="0" baseline="0" cap="none" dirty="0" i="0" lang="en-US" strike="noStrike" sz="1800" u="non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9" name=""/>
          <p:cNvSpPr/>
          <p:nvPr/>
        </p:nvSpPr>
        <p:spPr>
          <a:xfrm flipH="false" flipV="false" rot="0">
            <a:off x="0" y="0"/>
            <a:ext cx="9144000" cy="4762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0" name="Slide Number Placeholder 3"/>
          <p:cNvSpPr>
            <a:spLocks noGrp="true"/>
          </p:cNvSpPr>
          <p:nvPr>
            <p:ph idx="12" sz="quarter" type="sldNum"/>
          </p:nvPr>
        </p:nvSpPr>
        <p:spPr/>
        <p:txBody>
          <a:bodyPr rtlCol="0" vert="horz"/>
          <a:lstStyle/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11" name="Footer Placeholder 2"/>
          <p:cNvSpPr>
            <a:spLocks noGrp="true"/>
          </p:cNvSpPr>
          <p:nvPr>
            <p:ph idx="11" sz="quarter" type="ftr"/>
          </p:nvPr>
        </p:nvSpPr>
        <p:spPr/>
        <p:txBody>
          <a:bodyPr rtlCol="0" vert="horz"/>
          <a:lstStyle/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12" name="Date Placeholder 1"/>
          <p:cNvSpPr>
            <a:spLocks noGrp="true"/>
          </p:cNvSpPr>
          <p:nvPr>
            <p:ph idx="10" sz="half" type="dt"/>
          </p:nvPr>
        </p:nvSpPr>
        <p:spPr/>
        <p:txBody>
          <a:bodyPr rtlCol="0" vert="horz"/>
          <a:lstStyle/>
          <a:p>
            <a:pPr/>
            <a:r>
              <a:rPr dirty="0" lang="en-US"/>
              <a:t>Date</a:t>
            </a:r>
            <a:endParaRPr dirty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/>
          <p:nvPr/>
        </p:nvSpPr>
        <p:spPr>
          <a:xfrm flipH="false" flipV="false" rot="0">
            <a:off x="-628650" y="-571500"/>
            <a:ext cx="1242597" cy="1419225"/>
          </a:xfrm>
          <a:custGeom>
            <a:avLst/>
            <a:gdLst/>
            <a:ahLst/>
            <a:cxnLst/>
            <a:rect b="b" l="0" r="r" t="0"/>
            <a:pathLst>
              <a:path h="1403851" w="1242598">
                <a:moveTo>
                  <a:pt x="597585" y="9485"/>
                </a:moveTo>
                <a:lnTo>
                  <a:pt x="9485" y="331992"/>
                </a:lnTo>
                <a:lnTo>
                  <a:pt x="0" y="1014946"/>
                </a:lnTo>
                <a:lnTo>
                  <a:pt x="597585" y="1403851"/>
                </a:lnTo>
                <a:lnTo>
                  <a:pt x="1233112" y="1090830"/>
                </a:lnTo>
                <a:lnTo>
                  <a:pt x="1242598" y="350963"/>
                </a:lnTo>
                <a:lnTo>
                  <a:pt x="597585" y="948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 rtlCol="0" vert="horz">
            <a:noAutofit/>
          </a:bodyPr>
          <a:lstStyle/>
          <a:p>
            <a:pPr algn="ctr" lvl="0" marL="0" rtl="false">
              <a:lnSpc>
                <a:spcPct val="100000"/>
              </a:lnSpc>
              <a:buNone/>
              <a:defRPr dirty="0" lang="en-US" sz="1800">
                <a:solidFill>
                  <a:schemeClr val="tx1"/>
                </a:solidFill>
                <a:latin typeface="Open Sans"/>
              </a:defRPr>
            </a:pPr>
            <a:r>
              <a:rPr b="0" baseline="0" cap="none" dirty="0" i="0" lang="en-US" strike="noStrike" sz="1800" u="none">
                <a:solidFill>
                  <a:srgbClr val="ffffff"/>
                </a:solidFill>
                <a:latin typeface="Open Sans"/>
              </a:rPr>
              <a:t/>
            </a:r>
            <a:endParaRPr b="0" baseline="0" cap="none" dirty="0" i="0" lang="en-US" strike="noStrike" sz="1800" u="non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3" name=""/>
          <p:cNvSpPr>
            <a:spLocks noChangeAspect="true"/>
          </p:cNvSpPr>
          <p:nvPr/>
        </p:nvSpPr>
        <p:spPr>
          <a:xfrm flipH="false" flipV="true" rot="0">
            <a:off x="752475" y="238125"/>
            <a:ext cx="79596" cy="91609"/>
          </a:xfrm>
          <a:custGeom>
            <a:avLst/>
            <a:gdLst/>
            <a:ahLst/>
            <a:cxnLst/>
            <a:rect b="b" l="0" r="r" t="0"/>
            <a:pathLst>
              <a:path h="3672461" w="3190875">
                <a:moveTo>
                  <a:pt x="0" y="790575"/>
                </a:moveTo>
                <a:lnTo>
                  <a:pt x="1594133" y="0"/>
                </a:lnTo>
                <a:lnTo>
                  <a:pt x="3190875" y="790575"/>
                </a:lnTo>
                <a:lnTo>
                  <a:pt x="3190875" y="2881886"/>
                </a:lnTo>
                <a:lnTo>
                  <a:pt x="1603619" y="3672461"/>
                </a:lnTo>
                <a:lnTo>
                  <a:pt x="0" y="2881886"/>
                </a:lnTo>
                <a:close/>
              </a:path>
            </a:pathLst>
          </a:custGeom>
          <a:noFill/>
          <a:ln cap="flat" w="19050">
            <a:solidFill>
              <a:schemeClr val="accent2"/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ot="10800000" rtlCol="0" vert="horz">
            <a:noAutofit/>
          </a:bodyPr>
          <a:lstStyle/>
          <a:p>
            <a:pPr algn="ctr"/>
            <a:r>
              <a:rPr b="0" baseline="0" cap="none" dirty="0" i="0" lang="en-US" strike="noStrike" sz="1800" u="none">
                <a:solidFill>
                  <a:srgbClr val="ffffff"/>
                </a:solidFill>
                <a:latin typeface="Open Sans"/>
              </a:rPr>
              <a:t/>
            </a:r>
            <a:endParaRPr b="0" baseline="0" cap="none" dirty="0" i="0" lang="en-US" strike="noStrike" sz="1800" u="non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4" name=""/>
          <p:cNvSpPr>
            <a:spLocks noChangeAspect="true"/>
          </p:cNvSpPr>
          <p:nvPr/>
        </p:nvSpPr>
        <p:spPr>
          <a:xfrm flipH="false" flipV="true" rot="0">
            <a:off x="657225" y="352425"/>
            <a:ext cx="143272" cy="164896"/>
          </a:xfrm>
          <a:custGeom>
            <a:avLst/>
            <a:gdLst/>
            <a:ahLst/>
            <a:cxnLst/>
            <a:rect b="b" l="0" r="r" t="0"/>
            <a:pathLst>
              <a:path h="164897" w="143273">
                <a:moveTo>
                  <a:pt x="0" y="45022"/>
                </a:moveTo>
                <a:lnTo>
                  <a:pt x="71578" y="0"/>
                </a:lnTo>
                <a:lnTo>
                  <a:pt x="143273" y="45022"/>
                </a:lnTo>
                <a:lnTo>
                  <a:pt x="143273" y="119874"/>
                </a:lnTo>
                <a:lnTo>
                  <a:pt x="72004" y="164897"/>
                </a:lnTo>
                <a:lnTo>
                  <a:pt x="0" y="119874"/>
                </a:lnTo>
                <a:close/>
              </a:path>
            </a:pathLst>
          </a:custGeom>
          <a:noFill/>
          <a:ln cap="flat" w="19050">
            <a:solidFill>
              <a:schemeClr val="accent2"/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ot="10800000" rtlCol="0" vert="horz">
            <a:noAutofit/>
          </a:bodyPr>
          <a:lstStyle/>
          <a:p>
            <a:pPr algn="ctr"/>
            <a:r>
              <a:rPr b="0" baseline="0" cap="none" dirty="0" i="0" lang="en-US" strike="noStrike" sz="1800" u="none">
                <a:solidFill>
                  <a:srgbClr val="ffffff"/>
                </a:solidFill>
                <a:latin typeface="Open Sans"/>
              </a:rPr>
              <a:t/>
            </a:r>
            <a:endParaRPr b="0" baseline="0" cap="none" dirty="0" i="0" lang="en-US" strike="noStrike" sz="1800" u="non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5" name=""/>
          <p:cNvSpPr/>
          <p:nvPr/>
        </p:nvSpPr>
        <p:spPr>
          <a:xfrm flipH="false" flipV="false" rot="0">
            <a:off x="104775" y="-190500"/>
            <a:ext cx="600075" cy="685800"/>
          </a:xfrm>
          <a:custGeom>
            <a:avLst/>
            <a:gdLst/>
            <a:ahLst/>
            <a:cxnLst/>
            <a:rect b="b" l="0" r="r" t="0"/>
            <a:pathLst>
              <a:path h="1403851" w="1242598">
                <a:moveTo>
                  <a:pt x="597585" y="9485"/>
                </a:moveTo>
                <a:lnTo>
                  <a:pt x="9485" y="331992"/>
                </a:lnTo>
                <a:lnTo>
                  <a:pt x="0" y="1014946"/>
                </a:lnTo>
                <a:lnTo>
                  <a:pt x="597585" y="1403851"/>
                </a:lnTo>
                <a:lnTo>
                  <a:pt x="1233112" y="1090830"/>
                </a:lnTo>
                <a:lnTo>
                  <a:pt x="1242598" y="350963"/>
                </a:lnTo>
                <a:lnTo>
                  <a:pt x="597585" y="9485"/>
                </a:lnTo>
                <a:close/>
              </a:path>
            </a:pathLst>
          </a:custGeom>
          <a:solidFill>
            <a:schemeClr val="accent2"/>
          </a:solidFill>
          <a:ln cap="flat" w="19050">
            <a:noFill/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 rtlCol="0" vert="horz">
            <a:noAutofit/>
          </a:bodyPr>
          <a:lstStyle/>
          <a:p>
            <a:pPr algn="ctr" lvl="0" marL="0" rtl="false">
              <a:lnSpc>
                <a:spcPct val="100000"/>
              </a:lnSpc>
              <a:buNone/>
              <a:defRPr dirty="0" lang="en-US" sz="1800">
                <a:solidFill>
                  <a:schemeClr val="tx1"/>
                </a:solidFill>
                <a:latin typeface="Open Sans"/>
              </a:defRPr>
            </a:pPr>
            <a:r>
              <a:rPr dirty="0" lang="en-US" sz="1800">
                <a:solidFill>
                  <a:schemeClr val="tx1"/>
                </a:solidFill>
                <a:latin typeface="Open Sans"/>
              </a:rPr>
              <a:t/>
            </a:r>
            <a:endParaRPr dirty="0" lang="en-US" sz="1800">
              <a:solidFill>
                <a:schemeClr val="tx1"/>
              </a:solidFill>
              <a:latin typeface="Open Sans"/>
            </a:endParaRPr>
          </a:p>
        </p:txBody>
      </p:sp>
      <p:sp>
        <p:nvSpPr>
          <p:cNvPr id="6" name=""/>
          <p:cNvSpPr>
            <a:spLocks noChangeAspect="true"/>
          </p:cNvSpPr>
          <p:nvPr/>
        </p:nvSpPr>
        <p:spPr>
          <a:xfrm flipH="true" flipV="true" rot="0">
            <a:off x="5805908" y="-2611"/>
            <a:ext cx="3544016" cy="5148241"/>
          </a:xfrm>
          <a:custGeom>
            <a:avLst/>
            <a:gdLst/>
            <a:ahLst/>
            <a:cxnLst/>
            <a:rect b="b" l="0" r="r" t="0"/>
            <a:pathLst>
              <a:path h="5148241" w="3544016">
                <a:moveTo>
                  <a:pt x="0" y="4741"/>
                </a:moveTo>
                <a:lnTo>
                  <a:pt x="1794228" y="0"/>
                </a:lnTo>
                <a:lnTo>
                  <a:pt x="3542677" y="879739"/>
                </a:lnTo>
                <a:lnTo>
                  <a:pt x="3544016" y="5113577"/>
                </a:lnTo>
                <a:lnTo>
                  <a:pt x="15708" y="514824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ot="10800000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7" name=""/>
          <p:cNvSpPr/>
          <p:nvPr/>
        </p:nvSpPr>
        <p:spPr>
          <a:xfrm flipH="false" flipV="false" rot="0">
            <a:off x="0" y="0"/>
            <a:ext cx="9144000" cy="4762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8" name="Title 1"/>
          <p:cNvSpPr>
            <a:spLocks noGrp="true"/>
          </p:cNvSpPr>
          <p:nvPr>
            <p:ph type="title"/>
          </p:nvPr>
        </p:nvSpPr>
        <p:spPr>
          <a:xfrm rot="0">
            <a:off x="676275" y="581025"/>
            <a:ext cx="3714750" cy="936651"/>
          </a:xfrm>
          <a:prstGeom prst="rect">
            <a:avLst/>
          </a:prstGeom>
        </p:spPr>
        <p:txBody>
          <a:bodyPr anchor="t" rtlCol="0" vert="horz"/>
          <a:lstStyle>
            <a:lvl1pPr lvl="0"/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9" name="Picture Placeholder 2"/>
          <p:cNvSpPr>
            <a:spLocks noGrp="true"/>
          </p:cNvSpPr>
          <p:nvPr>
            <p:ph idx="1" type="pic"/>
          </p:nvPr>
        </p:nvSpPr>
        <p:spPr>
          <a:xfrm rot="0">
            <a:off x="5238750" y="47625"/>
            <a:ext cx="3901949" cy="4894406"/>
          </a:xfrm>
          <a:custGeom>
            <a:avLst/>
            <a:gdLst/>
            <a:ahLst/>
            <a:cxnLst/>
            <a:rect b="b" l="0" r="r" t="0"/>
            <a:pathLst>
              <a:path h="4894407" w="3901950">
                <a:moveTo>
                  <a:pt x="0" y="0"/>
                </a:moveTo>
                <a:lnTo>
                  <a:pt x="3890819" y="0"/>
                </a:lnTo>
                <a:lnTo>
                  <a:pt x="3901950" y="4458694"/>
                </a:lnTo>
                <a:lnTo>
                  <a:pt x="3178130" y="4894407"/>
                </a:lnTo>
                <a:lnTo>
                  <a:pt x="0" y="3351357"/>
                </a:lnTo>
                <a:close/>
              </a:path>
            </a:pathLst>
          </a:custGeom>
          <a:solidFill>
            <a:schemeClr val="bg1"/>
          </a:solidFill>
          <a:ln w="38100">
            <a:noFill/>
            <a:miter lim="800000"/>
          </a:ln>
          <a:effectLst>
            <a:outerShdw blurRad="88900" dir="8700000" dist="95250">
              <a:srgbClr val="3f3f3f">
                <a:alpha val="4000"/>
              </a:srgbClr>
            </a:outerShdw>
          </a:effectLst>
        </p:spPr>
        <p:txBody>
          <a:bodyPr rtlCol="0" vert="horz"/>
          <a:lstStyle/>
          <a:p>
            <a:pPr/>
            <a:r>
              <a:rPr dirty="0" lang="en-US"/>
              <a:t>Click icon to add picture</a:t>
            </a:r>
            <a:endParaRPr dirty="0" lang="en-US"/>
          </a:p>
        </p:txBody>
      </p:sp>
      <p:sp>
        <p:nvSpPr>
          <p:cNvPr id="10" name="Text Placeholder 3"/>
          <p:cNvSpPr>
            <a:spLocks noGrp="true"/>
          </p:cNvSpPr>
          <p:nvPr>
            <p:ph idx="2" type="body"/>
          </p:nvPr>
        </p:nvSpPr>
        <p:spPr>
          <a:xfrm rot="0">
            <a:off x="676275" y="1714500"/>
            <a:ext cx="3714750" cy="2381250"/>
          </a:xfrm>
        </p:spPr>
        <p:txBody>
          <a:bodyPr anchor="t" bIns="45720" lIns="91440" rIns="91440" rtlCol="0" tIns="93600" vert="horz">
            <a:normAutofit/>
          </a:bodyPr>
          <a:lstStyle>
            <a:lvl1pPr indent="0" lvl="0" marL="0">
              <a:lnSpc>
                <a:spcPct val="100000"/>
              </a:lnSpc>
              <a:buNone/>
              <a:defRPr dirty="0" lang="en-US" sz="1600">
                <a:solidFill>
                  <a:schemeClr val="tx1"/>
                </a:solidFill>
                <a:latin typeface="+mn-lt"/>
              </a:defRPr>
            </a:lvl1pPr>
          </a:lstStyle>
          <a:p>
            <a:pPr/>
            <a:r>
              <a:rPr dirty="0" lang="en-US"/>
              <a:t>Click to edit Master text styles</a:t>
            </a:r>
            <a:endParaRPr dirty="0" lang="en-US"/>
          </a:p>
        </p:txBody>
      </p:sp>
      <p:sp>
        <p:nvSpPr>
          <p:cNvPr id="11" name="Slide Number Placeholder 4"/>
          <p:cNvSpPr>
            <a:spLocks noGrp="true"/>
          </p:cNvSpPr>
          <p:nvPr>
            <p:ph idx="12" sz="quarter" type="sldNum"/>
          </p:nvPr>
        </p:nvSpPr>
        <p:spPr/>
        <p:txBody>
          <a:bodyPr rtlCol="0" vert="horz"/>
          <a:lstStyle/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12" name="Footer Placeholder 3"/>
          <p:cNvSpPr>
            <a:spLocks noGrp="true"/>
          </p:cNvSpPr>
          <p:nvPr>
            <p:ph idx="11" sz="quarter" type="ftr"/>
          </p:nvPr>
        </p:nvSpPr>
        <p:spPr/>
        <p:txBody>
          <a:bodyPr rtlCol="0" vert="horz"/>
          <a:lstStyle/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13" name="Date Placeholder 1"/>
          <p:cNvSpPr>
            <a:spLocks noGrp="true"/>
          </p:cNvSpPr>
          <p:nvPr>
            <p:ph idx="10" sz="half" type="dt"/>
          </p:nvPr>
        </p:nvSpPr>
        <p:spPr/>
        <p:txBody>
          <a:bodyPr rtlCol="0" vert="horz"/>
          <a:lstStyle/>
          <a:p>
            <a:pPr/>
            <a:r>
              <a:rPr dirty="0" lang="en-US"/>
              <a:t>Date</a:t>
            </a:r>
            <a:endParaRPr dirty="0" lang="en-US"/>
          </a:p>
        </p:txBody>
      </p:sp>
    </p:spTree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1" Target="../slideLayouts/slideLayout1.xml" Type="http://schemas.openxmlformats.org/officeDocument/2006/relationships/slideLayout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slideLayouts/slideLayout12.xml" Type="http://schemas.openxmlformats.org/officeDocument/2006/relationships/slideLayout"/><Relationship Id="rId13" Target="../theme/theme1.xml" Type="http://schemas.openxmlformats.org/officeDocument/2006/relationships/theme"/><Relationship Id="rId14" Target="../tags/tag1.xml" Type="http://schemas.openxmlformats.org/officeDocument/2006/relationships/tags"/></Relationships>
</file>

<file path=ppt/slideMasters/slideMaster1.xml><?xml version="1.0" encoding="utf-8"?>
<p:sldMaster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 name="slideMast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true"/>
          </p:cNvSpPr>
          <p:nvPr>
            <p:ph type="title"/>
          </p:nvPr>
        </p:nvSpPr>
        <p:spPr>
          <a:xfrm rot="0">
            <a:off x="762000" y="571500"/>
            <a:ext cx="7620000" cy="571500"/>
          </a:xfrm>
          <a:prstGeom prst="rect">
            <a:avLst/>
          </a:prstGeom>
        </p:spPr>
        <p:txBody>
          <a:bodyPr anchor="b" bIns="45720" lIns="91440" rIns="91440" rtlCol="0" tIns="45720" vert="horz">
            <a:noAutofit/>
          </a:bodyPr>
          <a:lstStyle/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Text Placeholder 2"/>
          <p:cNvSpPr>
            <a:spLocks noGrp="true"/>
          </p:cNvSpPr>
          <p:nvPr>
            <p:ph idx="1" type="body"/>
          </p:nvPr>
        </p:nvSpPr>
        <p:spPr>
          <a:xfrm rot="0">
            <a:off x="762000" y="1307539"/>
            <a:ext cx="7620000" cy="2978710"/>
          </a:xfrm>
          <a:prstGeom prst="rect">
            <a:avLst/>
          </a:prstGeom>
        </p:spPr>
        <p:txBody>
          <a:bodyPr bIns="45720" lIns="91440" rIns="91440" rtlCol="0" tIns="9360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4" name="Slide Number Placeholder 5"/>
          <p:cNvSpPr>
            <a:spLocks noGrp="true"/>
          </p:cNvSpPr>
          <p:nvPr>
            <p:ph idx="4" sz="quarter" type="sldNum"/>
          </p:nvPr>
        </p:nvSpPr>
        <p:spPr>
          <a:xfrm rot="0">
            <a:off x="6286500" y="4714875"/>
            <a:ext cx="209550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 lvl="0">
              <a:defRPr dirty="0" i="0" lang="en-US" sz="6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5" name="Footer Placeholder 4"/>
          <p:cNvSpPr>
            <a:spLocks noGrp="true"/>
          </p:cNvSpPr>
          <p:nvPr>
            <p:ph idx="3" sz="quarter" type="ftr"/>
          </p:nvPr>
        </p:nvSpPr>
        <p:spPr>
          <a:xfrm rot="0">
            <a:off x="3124200" y="4714875"/>
            <a:ext cx="289560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 lvl="0">
              <a:defRPr dirty="0" i="0" lang="en-US" sz="6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6" name="Date Placeholder 3"/>
          <p:cNvSpPr>
            <a:spLocks noGrp="true"/>
          </p:cNvSpPr>
          <p:nvPr>
            <p:ph idx="2" sz="half" type="dt"/>
          </p:nvPr>
        </p:nvSpPr>
        <p:spPr>
          <a:xfrm rot="0">
            <a:off x="762000" y="4714875"/>
            <a:ext cx="209550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 lvl="0">
              <a:defRPr dirty="0" i="0" lang="en-US" sz="6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</p:spTree>
    <p:custDataLst>
      <p:tags r:id="rId14"/>
    </p:custData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sldNum="0"/>
  <p:txStyles>
    <p:titleStyle>
      <a:lvl1pPr algn="l" lvl="0" rtl="false">
        <a:lnSpc>
          <a:spcPct val="100000"/>
        </a:lnSpc>
        <a:spcBef>
          <a:spcPct val="0"/>
        </a:spcBef>
        <a:buNone/>
        <a:defRPr b="1" dirty="0" i="0" lang="en-US" sz="3200">
          <a:solidFill>
            <a:schemeClr val="tx2"/>
          </a:solidFill>
          <a:latin typeface="Raleway"/>
        </a:defRPr>
      </a:lvl1pPr>
    </p:titleStyle>
    <p:bodyStyle>
      <a:lvl1pPr algn="l" indent="-342900" lvl="0" marL="342900" rtl="false">
        <a:spcBef>
          <a:spcPts val="1200"/>
        </a:spcBef>
        <a:buClr>
          <a:schemeClr val="accent1"/>
        </a:buClr>
        <a:buFont typeface="Arial"/>
        <a:buChar char="&gt;"/>
        <a:defRPr dirty="0" i="0" lang="en-US" sz="1800">
          <a:solidFill>
            <a:schemeClr val="tx1"/>
          </a:solidFill>
          <a:latin typeface="+mn-lt"/>
        </a:defRPr>
      </a:lvl1pPr>
      <a:lvl2pPr algn="l" indent="-285750" lvl="1" marL="742950" rtl="false">
        <a:spcBef>
          <a:spcPts val="300"/>
        </a:spcBef>
        <a:buClr>
          <a:schemeClr val="accent1"/>
        </a:buClr>
        <a:buFont typeface="Arial"/>
        <a:buChar char="-"/>
        <a:defRPr dirty="0" i="0" lang="en-US" sz="1600">
          <a:solidFill>
            <a:schemeClr val="tx1"/>
          </a:solidFill>
          <a:latin typeface="+mn-lt"/>
        </a:defRPr>
      </a:lvl2pPr>
      <a:lvl3pPr algn="l" indent="-228600" lvl="2" marL="1143000" rtl="false">
        <a:spcBef>
          <a:spcPts val="300"/>
        </a:spcBef>
        <a:buClr>
          <a:schemeClr val="accent1"/>
        </a:buClr>
        <a:buFont typeface="Arial"/>
        <a:buChar char="-"/>
        <a:defRPr dirty="0" i="0" lang="en-US" sz="1400">
          <a:solidFill>
            <a:schemeClr val="tx1"/>
          </a:solidFill>
          <a:latin typeface="+mn-lt"/>
        </a:defRPr>
      </a:lvl3pPr>
      <a:lvl4pPr algn="l" indent="-228600" lvl="3" marL="1600200" rtl="false">
        <a:spcBef>
          <a:spcPts val="300"/>
        </a:spcBef>
        <a:buClr>
          <a:schemeClr val="accent1"/>
        </a:buClr>
        <a:buFont typeface="Arial"/>
        <a:buChar char="-"/>
        <a:defRPr dirty="0" i="0" lang="en-US" sz="1200">
          <a:solidFill>
            <a:schemeClr val="tx1"/>
          </a:solidFill>
          <a:latin typeface="+mn-lt"/>
        </a:defRPr>
      </a:lvl4pPr>
      <a:lvl5pPr algn="l" indent="-228600" lvl="4" marL="2057400" rtl="false">
        <a:spcBef>
          <a:spcPts val="300"/>
        </a:spcBef>
        <a:buClr>
          <a:schemeClr val="accent1"/>
        </a:buClr>
        <a:buFont typeface="Arial"/>
        <a:buChar char="-"/>
        <a:defRPr dirty="0" i="0" lang="en-US" sz="1000">
          <a:solidFill>
            <a:schemeClr val="tx1"/>
          </a:solidFill>
          <a:latin typeface="+mn-lt"/>
        </a:defRPr>
      </a:lvl5pPr>
      <a:lvl6pPr algn="l" indent="-228600" lvl="5" marL="2514600" rtl="false">
        <a:spcBef>
          <a:spcPct val="20000"/>
        </a:spcBef>
        <a:buFont typeface="Arial"/>
        <a:buChar char="-"/>
        <a:defRPr dirty="0" i="0" lang="en-US" sz="1000">
          <a:solidFill>
            <a:schemeClr val="tx1"/>
          </a:solidFill>
          <a:latin typeface="+mn-lt"/>
        </a:defRPr>
      </a:lvl6pPr>
      <a:lvl7pPr algn="l" indent="-228600" lvl="6" marL="2971800" rtl="false">
        <a:spcBef>
          <a:spcPct val="20000"/>
        </a:spcBef>
        <a:buFont typeface="Arial"/>
        <a:buChar char="-"/>
        <a:defRPr dirty="0" i="0" lang="en-US" sz="1000">
          <a:solidFill>
            <a:schemeClr val="tx1"/>
          </a:solidFill>
          <a:latin typeface="+mn-lt"/>
        </a:defRPr>
      </a:lvl7pPr>
      <a:lvl8pPr algn="l" indent="-228600" lvl="7" marL="3429000" rtl="false">
        <a:spcBef>
          <a:spcPct val="20000"/>
        </a:spcBef>
        <a:buFont typeface="Arial"/>
        <a:buChar char="-"/>
        <a:defRPr dirty="0" i="0" lang="en-US" sz="1000">
          <a:solidFill>
            <a:schemeClr val="tx1"/>
          </a:solidFill>
          <a:latin typeface="+mn-lt"/>
        </a:defRPr>
      </a:lvl8pPr>
      <a:lvl9pPr algn="l" indent="-228600" lvl="8" marL="3886200" rtl="false">
        <a:spcBef>
          <a:spcPct val="20000"/>
        </a:spcBef>
        <a:buFont typeface="Arial"/>
        <a:buChar char="-"/>
        <a:defRPr dirty="0" i="0" lang="en-US" sz="1000">
          <a:solidFill>
            <a:schemeClr val="tx1"/>
          </a:solidFill>
          <a:latin typeface="+mn-lt"/>
        </a:defRPr>
      </a:lvl9pPr>
    </p:bodyStyle>
    <p:otherStyle>
      <a:lvl1pPr algn="l" lvl="0" marL="0" rtl="false">
        <a:defRPr dirty="0" lang="en-US" sz="1800">
          <a:solidFill>
            <a:schemeClr val="tx1"/>
          </a:solidFill>
          <a:latin typeface="+mn-lt"/>
        </a:defRPr>
      </a:lvl1pPr>
      <a:lvl2pPr algn="l" lvl="1" marL="457200" rtl="false">
        <a:defRPr dirty="0" lang="en-US" sz="1800">
          <a:solidFill>
            <a:schemeClr val="tx1"/>
          </a:solidFill>
          <a:latin typeface="+mn-lt"/>
        </a:defRPr>
      </a:lvl2pPr>
      <a:lvl3pPr algn="l" lvl="2" marL="914400" rtl="false">
        <a:defRPr dirty="0" lang="en-US" sz="1800">
          <a:solidFill>
            <a:schemeClr val="tx1"/>
          </a:solidFill>
          <a:latin typeface="+mn-lt"/>
        </a:defRPr>
      </a:lvl3pPr>
      <a:lvl4pPr algn="l" lvl="3" marL="1371600" rtl="false">
        <a:defRPr dirty="0" lang="en-US" sz="1800">
          <a:solidFill>
            <a:schemeClr val="tx1"/>
          </a:solidFill>
          <a:latin typeface="+mn-lt"/>
        </a:defRPr>
      </a:lvl4pPr>
      <a:lvl5pPr algn="l" lvl="4" marL="1828800" rtl="false">
        <a:defRPr dirty="0" lang="en-US" sz="1800">
          <a:solidFill>
            <a:schemeClr val="tx1"/>
          </a:solidFill>
          <a:latin typeface="+mn-lt"/>
        </a:defRPr>
      </a:lvl5pPr>
      <a:lvl6pPr algn="l" lvl="5" marL="2286000" rtl="false">
        <a:defRPr dirty="0" lang="en-US" sz="1800">
          <a:solidFill>
            <a:schemeClr val="tx1"/>
          </a:solidFill>
          <a:latin typeface="+mn-lt"/>
        </a:defRPr>
      </a:lvl6pPr>
      <a:lvl7pPr algn="l" lvl="6" marL="2743200" rtl="false">
        <a:defRPr dirty="0" lang="en-US" sz="1800">
          <a:solidFill>
            <a:schemeClr val="tx1"/>
          </a:solidFill>
          <a:latin typeface="+mn-lt"/>
        </a:defRPr>
      </a:lvl7pPr>
      <a:lvl8pPr algn="l" lvl="7" marL="3200400" rtl="false">
        <a:defRPr dirty="0" lang="en-US" sz="1800">
          <a:solidFill>
            <a:schemeClr val="tx1"/>
          </a:solidFill>
          <a:latin typeface="+mn-lt"/>
        </a:defRPr>
      </a:lvl8pPr>
      <a:lvl9pPr algn="l" lvl="8" marL="3657600" rtl="false">
        <a:defRPr dirty="0" lang="en-US" sz="180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10.xml.rels><?xml version="1.0" encoding="UTF-8"?><Relationships xmlns="http://schemas.openxmlformats.org/package/2006/relationships"><Relationship Id="rId1" Target="../slideLayouts/slideLayout4.xml" Type="http://schemas.openxmlformats.org/officeDocument/2006/relationships/slideLayout"/></Relationships>
</file>

<file path=ppt/slides/_rels/slide11.xml.rels><?xml version="1.0" encoding="UTF-8"?><Relationships xmlns="http://schemas.openxmlformats.org/package/2006/relationships"><Relationship Id="rId1" Target="../slideLayouts/slideLayout4.xml" Type="http://schemas.openxmlformats.org/officeDocument/2006/relationships/slideLayout"/></Relationships>
</file>

<file path=ppt/slides/_rels/slide12.xml.rels><?xml version="1.0" encoding="UTF-8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?><Relationships xmlns="http://schemas.openxmlformats.org/package/2006/relationships"><Relationship Id="rId2" Target="../tags/tag9.xml" Type="http://schemas.openxmlformats.org/officeDocument/2006/relationships/tags"/><Relationship Id="rId1" Target="../slideLayouts/slideLayout4.xml" Type="http://schemas.openxmlformats.org/officeDocument/2006/relationships/slideLayout"/></Relationships>
</file>

<file path=ppt/slides/_rels/slide14.xml.rels><?xml version="1.0" encoding="UTF-8"?><Relationships xmlns="http://schemas.openxmlformats.org/package/2006/relationships"><Relationship Id="rId2" Target="../media/image22.PNG" Type="http://schemas.openxmlformats.org/officeDocument/2006/relationships/image"/><Relationship Id="rId3" Target="../media/image24.PNG" Type="http://schemas.openxmlformats.org/officeDocument/2006/relationships/image"/><Relationship Id="rId1" Target="../slideLayouts/slideLayout4.xml" Type="http://schemas.openxmlformats.org/officeDocument/2006/relationships/slideLayout"/></Relationships>
</file>

<file path=ppt/slides/_rels/slide15.xml.rels><?xml version="1.0" encoding="UTF-8"?><Relationships xmlns="http://schemas.openxmlformats.org/package/2006/relationships"><Relationship Id="rId1" Target="../slideLayouts/slideLayout4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16.xml.rels><?xml version="1.0" encoding="UTF-8"?><Relationships xmlns="http://schemas.openxmlformats.org/package/2006/relationships"><Relationship Id="rId2" Target="../media/image25.png" Type="http://schemas.openxmlformats.org/officeDocument/2006/relationships/image"/><Relationship Id="rId3" Target="../tags/tag10.xml" Type="http://schemas.openxmlformats.org/officeDocument/2006/relationships/tags"/><Relationship Id="rId1" Target="../slideLayouts/slideLayout4.xml" Type="http://schemas.openxmlformats.org/officeDocument/2006/relationships/slideLayout"/><Relationship Id="rId4" Target="../notesSlides/notesSlide4.xml" Type="http://schemas.openxmlformats.org/officeDocument/2006/relationships/notesSlide"/></Relationships>
</file>

<file path=ppt/slides/_rels/slide17.xml.rels><?xml version="1.0" encoding="UTF-8"?><Relationships xmlns="http://schemas.openxmlformats.org/package/2006/relationships"><Relationship Id="rId1" Target="../slideLayouts/slideLayout4.xml" Type="http://schemas.openxmlformats.org/officeDocument/2006/relationships/slideLayout"/><Relationship Id="rId2" Target="../notesSlides/notesSlide5.xml" Type="http://schemas.openxmlformats.org/officeDocument/2006/relationships/notesSlide"/></Relationships>
</file>

<file path=ppt/slides/_rels/slide18.xml.rels><?xml version="1.0" encoding="UTF-8"?><Relationships xmlns="http://schemas.openxmlformats.org/package/2006/relationships"><Relationship Id="rId1" Target="../slideLayouts/slideLayout4.xml" Type="http://schemas.openxmlformats.org/officeDocument/2006/relationships/slideLayout"/></Relationships>
</file>

<file path=ppt/slides/_rels/slide19.xml.rels><?xml version="1.0" encoding="UTF-8"?><Relationships xmlns="http://schemas.openxmlformats.org/package/2006/relationships"><Relationship Id="rId2" Target="../media/image26.png" Type="http://schemas.openxmlformats.org/officeDocument/2006/relationships/image"/><Relationship Id="rId1" Target="../slideLayouts/slideLayout4.xml" Type="http://schemas.openxmlformats.org/officeDocument/2006/relationships/slideLayout"/></Relationships>
</file>

<file path=ppt/slides/_rels/slide2.xml.rels><?xml version="1.0" encoding="UTF-8"?><Relationships xmlns="http://schemas.openxmlformats.org/package/2006/relationships"><Relationship Id="rId1" Target="../slideLayouts/slideLayout4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20.xml.rels><?xml version="1.0" encoding="UTF-8"?><Relationships xmlns="http://schemas.openxmlformats.org/package/2006/relationships"><Relationship Id="rId1" Target="../slideLayouts/slideLayout4.xml" Type="http://schemas.openxmlformats.org/officeDocument/2006/relationships/slideLayout"/></Relationships>
</file>

<file path=ppt/slides/_rels/slide3.xml.rels><?xml version="1.0" encoding="UTF-8"?><Relationships xmlns="http://schemas.openxmlformats.org/package/2006/relationships"><Relationship Id="rId2" Target="../tags/tag5.xml" Type="http://schemas.openxmlformats.org/officeDocument/2006/relationships/tags"/><Relationship Id="rId1" Target="../slideLayouts/slideLayout4.xml" Type="http://schemas.openxmlformats.org/officeDocument/2006/relationships/slideLayout"/></Relationships>
</file>

<file path=ppt/slides/_rels/slide4.xml.rels><?xml version="1.0" encoding="UTF-8"?><Relationships xmlns="http://schemas.openxmlformats.org/package/2006/relationships"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tags/tag6.xml" Type="http://schemas.openxmlformats.org/officeDocument/2006/relationships/tags"/><Relationship Id="rId1" Target="../slideLayouts/slideLayout4.xml" Type="http://schemas.openxmlformats.org/officeDocument/2006/relationships/slideLayout"/></Relationships>
</file>

<file path=ppt/slides/_rels/slide5.xml.rels><?xml version="1.0" encoding="UTF-8"?><Relationships xmlns="http://schemas.openxmlformats.org/package/2006/relationships"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tags/tag7.xml" Type="http://schemas.openxmlformats.org/officeDocument/2006/relationships/tags"/><Relationship Id="rId1" Target="../slideLayouts/slideLayout4.xml" Type="http://schemas.openxmlformats.org/officeDocument/2006/relationships/slideLayout"/></Relationships>
</file>

<file path=ppt/slides/_rels/slide6.xml.rels><?xml version="1.0" encoding="UTF-8"?><Relationships xmlns="http://schemas.openxmlformats.org/package/2006/relationships"><Relationship Id="rId2" Target="../tags/tag8.xml" Type="http://schemas.openxmlformats.org/officeDocument/2006/relationships/tags"/><Relationship Id="rId1" Target="../slideLayouts/slideLayout4.xml" Type="http://schemas.openxmlformats.org/officeDocument/2006/relationships/slideLayout"/></Relationships>
</file>

<file path=ppt/slides/_rels/slide7.xml.rels><?xml version="1.0" encoding="UTF-8"?><Relationships xmlns="http://schemas.openxmlformats.org/package/2006/relationships"><Relationship Id="rId1" Target="../slideLayouts/slideLayout4.xml" Type="http://schemas.openxmlformats.org/officeDocument/2006/relationships/slideLayout"/></Relationships>
</file>

<file path=ppt/slides/_rels/slide8.xml.rels><?xml version="1.0" encoding="UTF-8"?><Relationships xmlns="http://schemas.openxmlformats.org/package/2006/relationships"><Relationship Id="rId1" Target="../slideLayouts/slideLayout4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9.xml.rels><?xml version="1.0" encoding="UTF-8"?><Relationships xmlns="http://schemas.openxmlformats.org/package/2006/relationships"><Relationship Id="rId1" Target="../slideLayouts/slideLayout4.xml" Type="http://schemas.openxmlformats.org/officeDocument/2006/relationships/slideLayout"/></Relationships>
</file>

<file path=ppt/slides/slide1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/>
        </p:nvSpPr>
        <p:spPr>
          <a:xfrm flipH="false" flipV="false" rot="0">
            <a:off x="459978" y="868721"/>
            <a:ext cx="4759405" cy="1314145"/>
          </a:xfrm>
          <a:prstGeom prst="rect">
            <a:avLst/>
          </a:prstGeom>
        </p:spPr>
        <p:txBody>
          <a:bodyPr anchor="t" bIns="47625" lIns="95250" rIns="95250" rtlCol="0" tIns="47625" vert="horz">
            <a:spAutoFit/>
          </a:bodyPr>
          <a:lstStyle/>
          <a:p>
            <a:pPr>
              <a:defRPr dirty="0" lang="en-US" sz="1400"/>
            </a:pPr>
            <a:r>
              <a:rPr b="1" dirty="0" lang="en-US" sz="8000">
                <a:solidFill>
                  <a:schemeClr val="bg1"/>
                </a:solidFill>
                <a:latin typeface="Raleway"/>
              </a:rPr>
              <a:t>Open</a:t>
            </a:r>
            <a:endParaRPr b="1" dirty="0" lang="en-US" sz="8000">
              <a:solidFill>
                <a:schemeClr val="bg1"/>
              </a:solidFill>
              <a:latin typeface="Raleway"/>
            </a:endParaRPr>
          </a:p>
        </p:txBody>
      </p:sp>
      <p:sp>
        <p:nvSpPr>
          <p:cNvPr id="3" name=""/>
          <p:cNvSpPr txBox="1"/>
          <p:nvPr/>
        </p:nvSpPr>
        <p:spPr>
          <a:xfrm flipH="false" flipV="false" rot="0">
            <a:off x="459978" y="1914242"/>
            <a:ext cx="4759405" cy="1314145"/>
          </a:xfrm>
          <a:prstGeom prst="rect">
            <a:avLst/>
          </a:prstGeom>
        </p:spPr>
        <p:txBody>
          <a:bodyPr anchor="t" bIns="47625" lIns="95250" rIns="95250" rtlCol="0" tIns="47625" vert="horz">
            <a:spAutoFit/>
          </a:bodyPr>
          <a:lstStyle/>
          <a:p>
            <a:pPr>
              <a:defRPr dirty="0" lang="en-US" sz="1400"/>
            </a:pPr>
            <a:r>
              <a:rPr b="1" dirty="0" lang="de-DE" sz="8000">
                <a:solidFill>
                  <a:schemeClr val="bg1"/>
                </a:solidFill>
                <a:latin typeface="Raleway"/>
              </a:rPr>
              <a:t>Source</a:t>
            </a:r>
            <a:endParaRPr b="1" dirty="0" lang="de-DE" sz="8000">
              <a:solidFill>
                <a:schemeClr val="bg1"/>
              </a:solidFill>
              <a:latin typeface="Raleway"/>
            </a:endParaRPr>
          </a:p>
        </p:txBody>
      </p:sp>
      <p:cxnSp>
        <p:nvCxnSpPr>
          <p:cNvPr id="4" name=""/>
          <p:cNvCxnSpPr/>
          <p:nvPr/>
        </p:nvCxnSpPr>
        <p:spPr>
          <a:xfrm flipH="true" flipV="true" rot="10800000">
            <a:off x="0" y="868721"/>
            <a:ext cx="1648775" cy="13948"/>
          </a:xfrm>
          <a:prstGeom prst="line">
            <a:avLst/>
          </a:prstGeom>
          <a:ln cap="flat" w="47625">
            <a:solidFill>
              <a:schemeClr val="bg2"/>
            </a:solidFill>
            <a:prstDash val="solid"/>
            <a:round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cxnSp>
        <p:nvCxnSpPr>
          <p:cNvPr id="5" name=""/>
          <p:cNvCxnSpPr/>
          <p:nvPr/>
        </p:nvCxnSpPr>
        <p:spPr>
          <a:xfrm flipH="true" flipV="true" rot="10800000">
            <a:off x="0" y="3228387"/>
            <a:ext cx="4418890" cy="8050"/>
          </a:xfrm>
          <a:prstGeom prst="line">
            <a:avLst/>
          </a:prstGeom>
          <a:ln cap="flat" w="47625">
            <a:solidFill>
              <a:schemeClr val="bg2"/>
            </a:solidFill>
            <a:prstDash val="solid"/>
            <a:round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sp>
        <p:nvSpPr>
          <p:cNvPr id="6" name=""/>
          <p:cNvSpPr/>
          <p:nvPr/>
        </p:nvSpPr>
        <p:spPr>
          <a:xfrm flipH="false" flipV="false" rot="0">
            <a:off x="4425849" y="3030566"/>
            <a:ext cx="379869" cy="379869"/>
          </a:xfrm>
          <a:prstGeom prst="ellipse">
            <a:avLst/>
          </a:prstGeom>
          <a:noFill/>
          <a:ln cap="flat" w="66675">
            <a:solidFill>
              <a:schemeClr val="bg2"/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7" name=""/>
          <p:cNvSpPr/>
          <p:nvPr/>
        </p:nvSpPr>
        <p:spPr>
          <a:xfrm flipH="false" flipV="false" rot="0">
            <a:off x="1634857" y="689038"/>
            <a:ext cx="382804" cy="382804"/>
          </a:xfrm>
          <a:prstGeom prst="ellipse">
            <a:avLst/>
          </a:prstGeom>
          <a:noFill/>
          <a:ln cap="flat" w="66675">
            <a:solidFill>
              <a:schemeClr val="bg2"/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8" name=""/>
          <p:cNvSpPr txBox="1"/>
          <p:nvPr/>
        </p:nvSpPr>
        <p:spPr>
          <a:xfrm flipH="false" flipV="false" rot="0">
            <a:off x="124112" y="3297464"/>
            <a:ext cx="5500215" cy="552335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>
                <a:solidFill>
                  <a:schemeClr val="bg1"/>
                </a:solidFill>
                <a:latin typeface="Abel"/>
              </a:rPr>
              <a:t>von </a:t>
            </a:r>
            <a:r>
              <a:rPr b="1" dirty="0" lang="de-DE">
                <a:solidFill>
                  <a:schemeClr val="bg1"/>
                </a:solidFill>
                <a:latin typeface="Abel"/>
              </a:rPr>
              <a:t>Lukas </a:t>
            </a:r>
            <a:r>
              <a:rPr b="1" dirty="0" err="1" lang="de-DE">
                <a:solidFill>
                  <a:schemeClr val="bg1"/>
                </a:solidFill>
                <a:latin typeface="Abel"/>
              </a:rPr>
              <a:t>Ganß</a:t>
            </a:r>
            <a:r>
              <a:rPr b="1" dirty="0" lang="de-DE">
                <a:solidFill>
                  <a:schemeClr val="bg1"/>
                </a:solidFill>
                <a:latin typeface="Abel"/>
              </a:rPr>
              <a:t>, Niclas Strauch, </a:t>
            </a:r>
            <a:r>
              <a:rPr b="1" dirty="0" lang="de-DE">
                <a:solidFill>
                  <a:schemeClr val="bg1"/>
                </a:solidFill>
                <a:latin typeface="Abel"/>
              </a:rPr>
              <a:t>Eric </a:t>
            </a:r>
            <a:r>
              <a:rPr b="1" dirty="0" err="1" lang="de-DE">
                <a:solidFill>
                  <a:schemeClr val="bg1"/>
                </a:solidFill>
                <a:latin typeface="Abel"/>
              </a:rPr>
              <a:t>Petry</a:t>
            </a:r>
            <a:r>
              <a:rPr b="1" dirty="0" lang="de-DE">
                <a:solidFill>
                  <a:schemeClr val="bg1"/>
                </a:solidFill>
                <a:latin typeface="Abel"/>
              </a:rPr>
              <a:t>, </a:t>
            </a:r>
          </a:p>
          <a:p>
            <a:pPr>
              <a:defRPr dirty="0" lang="en-US" sz="1500"/>
            </a:pPr>
            <a:r>
              <a:rPr b="1" dirty="0" err="1" lang="de-DE">
                <a:solidFill>
                  <a:schemeClr val="bg1"/>
                </a:solidFill>
                <a:latin typeface="Abel"/>
              </a:rPr>
              <a:t>Saleh</a:t>
            </a:r>
            <a:r>
              <a:rPr b="1" dirty="0" lang="de-DE">
                <a:solidFill>
                  <a:schemeClr val="bg1"/>
                </a:solidFill>
                <a:latin typeface="Abel"/>
              </a:rPr>
              <a:t> </a:t>
            </a:r>
            <a:r>
              <a:rPr b="1" dirty="0" err="1" lang="de-DE">
                <a:solidFill>
                  <a:schemeClr val="bg1"/>
                </a:solidFill>
                <a:latin typeface="Abel"/>
              </a:rPr>
              <a:t>Chaaban</a:t>
            </a:r>
            <a:r>
              <a:rPr b="1" dirty="0" lang="en-US">
                <a:solidFill>
                  <a:schemeClr val="bg1"/>
                </a:solidFill>
                <a:latin typeface="Abel"/>
              </a:rPr>
              <a:t> und </a:t>
            </a:r>
            <a:r>
              <a:rPr b="1" dirty="0" lang="en-US">
                <a:solidFill>
                  <a:schemeClr val="bg1"/>
                </a:solidFill>
                <a:latin typeface="Abel"/>
              </a:rPr>
              <a:t>Julian Homburg</a:t>
            </a:r>
            <a:endParaRPr b="1" dirty="0" lang="en-US">
              <a:solidFill>
                <a:schemeClr val="bg1"/>
              </a:solidFill>
              <a:latin typeface="Abe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prstGeom prst="rect">
            <a:avLst/>
          </a:prstGeom>
        </p:spPr>
        <p:txBody>
          <a:bodyPr rtlCol="0" vert="horz"/>
          <a:lstStyle/>
          <a:p>
            <a:pPr/>
            <a:r>
              <a:rPr dirty="0" lang="de-DE"/>
              <a:t>1. Arbeitsweise</a:t>
            </a:r>
            <a:endParaRPr dirty="0" lang="de-DE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 rot="0">
            <a:off x="762000" y="1230694"/>
            <a:ext cx="3667125" cy="3713167"/>
          </a:xfrm>
          <a:prstGeom prst="rect">
            <a:avLst/>
          </a:prstGeom>
        </p:spPr>
        <p:txBody>
          <a:bodyPr rtlCol="0" vert="horz">
            <a:normAutofit fontScale="100000" lnSpcReduction="0"/>
          </a:bodyPr>
          <a:lstStyle/>
          <a:p>
            <a:pPr indent="0" marL="0">
              <a:buNone/>
            </a:pPr>
            <a:r>
              <a:rPr dirty="0" lang="de-DE" sz="1200"/>
              <a:t>Entwickler sollten...</a:t>
            </a:r>
          </a:p>
          <a:p>
            <a:pPr lvl="0">
              <a:buClr>
                <a:schemeClr val="accent1"/>
              </a:buClr>
              <a:buFont typeface="Arial"/>
              <a:buChar char="&gt;"/>
            </a:pPr>
            <a:r>
              <a:rPr dirty="0" lang="de-DE" sz="1200"/>
              <a:t>Veränderungen wenn nötigt sichtbar machen</a:t>
            </a:r>
          </a:p>
          <a:p>
            <a:pPr lvl="0">
              <a:buClr>
                <a:schemeClr val="accent1"/>
              </a:buClr>
              <a:buFont typeface="Arial"/>
              <a:buChar char="&gt;"/>
            </a:pPr>
            <a:r>
              <a:rPr dirty="0" lang="de-DE" sz="1200"/>
              <a:t>Kerngerüste eigens entwickeln</a:t>
            </a:r>
          </a:p>
          <a:p>
            <a:pPr lvl="0">
              <a:buClr>
                <a:schemeClr val="accent1"/>
              </a:buClr>
              <a:buFont typeface="Arial"/>
              <a:buChar char="&gt;"/>
            </a:pPr>
            <a:r>
              <a:rPr dirty="0" lang="de-DE" sz="1200"/>
              <a:t>eigene Software nutzen (= </a:t>
            </a:r>
            <a:r>
              <a:rPr dirty="0" err="1" lang="de-DE" sz="1200"/>
              <a:t>Dogfooding</a:t>
            </a:r>
            <a:r>
              <a:rPr dirty="0" lang="de-DE" sz="1200"/>
              <a:t>)</a:t>
            </a:r>
          </a:p>
          <a:p>
            <a:pPr indent="0" lvl="1" marL="400050">
              <a:buClr>
                <a:schemeClr val="accent1"/>
              </a:buClr>
              <a:buFont typeface="Arial"/>
              <a:buNone/>
            </a:pPr>
            <a:r>
              <a:rPr dirty="0" lang="de-DE" sz="1200"/>
              <a:t>Schafft Vertrauen der Kunden</a:t>
            </a:r>
          </a:p>
          <a:p>
            <a:pPr lvl="0">
              <a:buClr>
                <a:schemeClr val="accent1"/>
              </a:buClr>
              <a:buFont typeface="Arial"/>
              <a:buChar char="&gt;"/>
            </a:pPr>
            <a:r>
              <a:rPr dirty="0" lang="de-DE" sz="1200"/>
              <a:t>die Konkurrenz im Blick haben</a:t>
            </a:r>
          </a:p>
          <a:p>
            <a:pPr lvl="1">
              <a:buClr>
                <a:schemeClr val="accent1"/>
              </a:buClr>
              <a:buFont typeface="Arial"/>
              <a:buChar char="&gt;"/>
            </a:pPr>
            <a:r>
              <a:rPr dirty="0" lang="de-DE" sz="1200"/>
              <a:t>Was können andere?</a:t>
            </a:r>
          </a:p>
          <a:p>
            <a:pPr lvl="0">
              <a:buClr>
                <a:schemeClr val="accent1"/>
              </a:buClr>
              <a:buFont typeface="Arial"/>
              <a:buChar char="&gt;"/>
            </a:pPr>
            <a:r>
              <a:rPr dirty="0" lang="de-DE" sz="1200"/>
              <a:t/>
            </a:r>
          </a:p>
          <a:p>
            <a:pPr lvl="0">
              <a:buClr>
                <a:schemeClr val="accent1"/>
              </a:buClr>
              <a:buFont typeface="Arial"/>
              <a:buChar char="&gt;"/>
            </a:pPr>
            <a:r>
              <a:rPr dirty="0" lang="de-DE" sz="1200"/>
              <a:t/>
            </a:r>
          </a:p>
          <a:p>
            <a:pPr lvl="0">
              <a:buClr>
                <a:schemeClr val="accent1"/>
              </a:buClr>
              <a:buFont typeface="Arial"/>
              <a:buChar char="&gt;"/>
            </a:pPr>
            <a:r>
              <a:rPr dirty="0" lang="de-DE" sz="1200"/>
              <a:t/>
            </a:r>
          </a:p>
          <a:p>
            <a:pPr lvl="0">
              <a:buClr>
                <a:schemeClr val="accent1"/>
              </a:buClr>
              <a:buFont typeface="Arial"/>
              <a:buChar char="&gt;"/>
            </a:pPr>
            <a:r>
              <a:rPr dirty="0" lang="de-DE" sz="1200"/>
              <a:t/>
            </a:r>
            <a:endParaRPr dirty="0" lang="de-DE" sz="1200"/>
          </a:p>
        </p:txBody>
      </p:sp>
      <p:sp>
        <p:nvSpPr>
          <p:cNvPr id="4" name="Content Placeholder 2"/>
          <p:cNvSpPr>
            <a:spLocks noGrp="true"/>
          </p:cNvSpPr>
          <p:nvPr>
            <p:ph idx="2"/>
          </p:nvPr>
        </p:nvSpPr>
        <p:spPr>
          <a:xfrm rot="0">
            <a:off x="4688701" y="1230694"/>
            <a:ext cx="3667125" cy="2905125"/>
          </a:xfrm>
        </p:spPr>
        <p:txBody>
          <a:bodyPr rtlCol="0" vert="horz"/>
          <a:lstStyle/>
          <a:p>
            <a:pPr>
              <a:buClr>
                <a:schemeClr val="accent1"/>
              </a:buClr>
              <a:buFont typeface="Arial"/>
              <a:buChar char="&gt;"/>
            </a:pPr>
            <a:r>
              <a:rPr dirty="0" lang="de-DE" sz="1200"/>
              <a:t>Re</a:t>
            </a:r>
            <a:r>
              <a:rPr dirty="0" lang="de-DE" sz="1200"/>
              <a:t>g</a:t>
            </a:r>
            <a:r>
              <a:rPr dirty="0" lang="de-DE" sz="1200"/>
              <a:t>e</a:t>
            </a:r>
            <a:r>
              <a:rPr dirty="0" lang="de-DE" sz="1200"/>
              <a:t>l</a:t>
            </a:r>
            <a:r>
              <a:rPr dirty="0" lang="de-DE" sz="1200"/>
              <a:t>m</a:t>
            </a:r>
            <a:r>
              <a:rPr dirty="0" lang="de-DE" sz="1200"/>
              <a:t>äßige </a:t>
            </a:r>
            <a:r>
              <a:rPr dirty="0" err="1" i="1" lang="de-DE" sz="1200"/>
              <a:t>Code-Reviews</a:t>
            </a:r>
            <a:r>
              <a:rPr dirty="0" lang="de-DE" sz="1200"/>
              <a:t> durchfü</a:t>
            </a:r>
            <a:r>
              <a:rPr dirty="0" lang="de-DE" sz="1200"/>
              <a:t>hre</a:t>
            </a:r>
            <a:r>
              <a:rPr dirty="0" lang="de-DE" sz="1200"/>
              <a:t>n</a:t>
            </a:r>
          </a:p>
          <a:p>
            <a:pPr lvl="1">
              <a:buClr>
                <a:schemeClr val="accent1"/>
              </a:buClr>
              <a:buFont typeface="Arial"/>
              <a:buChar char="&gt;"/>
            </a:pPr>
            <a:r>
              <a:rPr dirty="0" err="1" lang="de-DE" sz="1200"/>
              <a:t>Benutzerfeedback</a:t>
            </a:r>
          </a:p>
          <a:p>
            <a:pPr lvl="1">
              <a:buClr>
                <a:schemeClr val="accent1"/>
              </a:buClr>
              <a:buFont typeface="Arial"/>
              <a:buChar char="&gt;"/>
            </a:pPr>
            <a:r>
              <a:rPr dirty="0" err="1" lang="de-DE" sz="1200"/>
              <a:t>Teambewertung</a:t>
            </a:r>
          </a:p>
          <a:p>
            <a:pPr lvl="2">
              <a:buClr>
                <a:schemeClr val="accent1"/>
              </a:buClr>
              <a:buFont typeface="Arial"/>
              <a:buChar char="&gt;"/>
            </a:pPr>
            <a:r>
              <a:rPr dirty="0" err="1" lang="de-DE" sz="1200"/>
              <a:t>Mailing-Listen</a:t>
            </a:r>
          </a:p>
          <a:p>
            <a:pPr lvl="2">
              <a:buClr>
                <a:schemeClr val="accent1"/>
              </a:buClr>
              <a:buFont typeface="Arial"/>
              <a:buChar char="&gt;"/>
            </a:pPr>
            <a:r>
              <a:rPr dirty="0" err="1" lang="de-DE" sz="1200"/>
              <a:t>Review-Board-System</a:t>
            </a:r>
          </a:p>
          <a:p>
            <a:pPr lvl="1">
              <a:buClr>
                <a:schemeClr val="accent1"/>
              </a:buClr>
              <a:buFont typeface="Arial"/>
              <a:buChar char="&gt;"/>
            </a:pPr>
            <a:r>
              <a:rPr dirty="0" lang="de-DE" sz="1200"/>
              <a:t>mit Hilfe von Software analysieren</a:t>
            </a:r>
            <a:endParaRPr dirty="0" lang="de-DE" sz="1200"/>
          </a:p>
        </p:txBody>
      </p:sp>
      <p:sp>
        <p:nvSpPr>
          <p:cNvPr id="5" name=""/>
          <p:cNvSpPr/>
          <p:nvPr/>
        </p:nvSpPr>
        <p:spPr>
          <a:xfrm flipH="false" flipV="false" rot="0">
            <a:off x="948595" y="2923673"/>
            <a:ext cx="248441" cy="139313"/>
          </a:xfrm>
          <a:prstGeom prst="notchedRightArrow">
            <a:avLst/>
          </a:prstGeom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6" name=""/>
          <p:cNvSpPr txBox="1"/>
          <p:nvPr/>
        </p:nvSpPr>
        <p:spPr>
          <a:xfrm flipH="false" flipV="false" rot="0">
            <a:off x="3862770" y="2923673"/>
            <a:ext cx="4679651" cy="755546"/>
          </a:xfrm>
          <a:prstGeom prst="rect">
            <a:avLst/>
          </a:prstGeom>
          <a:solidFill>
            <a:schemeClr val="accent1"/>
          </a:solidFill>
          <a:ln cap="flat" w="25400">
            <a:solidFill>
              <a:schemeClr val="accent1"/>
            </a:solidFill>
            <a:prstDash val="solid"/>
            <a:round/>
          </a:ln>
        </p:spPr>
        <p:txBody>
          <a:bodyPr anchor="ctr" bIns="47625" lIns="95250" rIns="95250" rtlCol="0" tIns="47625" vert="horz">
            <a:spAutoFit/>
          </a:bodyPr>
          <a:lstStyle/>
          <a:p>
            <a:pPr algn="ctr">
              <a:defRPr dirty="0" lang="en-US" sz="1400"/>
            </a:pPr>
            <a:r>
              <a:rPr dirty="0" lang="de-DE"/>
              <a:t>Der Benutzer entscheidet </a:t>
            </a:r>
            <a:r>
              <a:rPr dirty="0" err="1" lang="de-DE"/>
              <a:t>innerhalb</a:t>
            </a:r>
            <a:r>
              <a:rPr dirty="0" lang="en-US"/>
              <a:t> von wenigen Sekunden, ob er eine Software behält</a:t>
            </a:r>
            <a:endParaRPr dirty="0" lang="en-US"/>
          </a:p>
        </p:txBody>
      </p:sp>
      <p:sp>
        <p:nvSpPr>
          <p:cNvPr id="7" name=""/>
          <p:cNvSpPr/>
          <p:nvPr/>
        </p:nvSpPr>
        <p:spPr>
          <a:xfrm flipH="false" flipV="false" rot="0">
            <a:off x="1092261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8" name=""/>
          <p:cNvSpPr/>
          <p:nvPr/>
        </p:nvSpPr>
        <p:spPr>
          <a:xfrm flipH="false" flipV="false" rot="0">
            <a:off x="1998877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9" name=""/>
          <p:cNvSpPr/>
          <p:nvPr/>
        </p:nvSpPr>
        <p:spPr>
          <a:xfrm flipH="false" flipV="false" rot="0">
            <a:off x="3132283" y="4517918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0" name=""/>
          <p:cNvSpPr/>
          <p:nvPr/>
        </p:nvSpPr>
        <p:spPr>
          <a:xfrm flipH="false" flipV="false" rot="0">
            <a:off x="4092939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1" name=""/>
          <p:cNvSpPr/>
          <p:nvPr/>
        </p:nvSpPr>
        <p:spPr>
          <a:xfrm flipH="false" flipV="false" rot="0">
            <a:off x="5044959" y="451284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2" name=""/>
          <p:cNvSpPr/>
          <p:nvPr/>
        </p:nvSpPr>
        <p:spPr>
          <a:xfrm flipH="false" flipV="false" rot="0">
            <a:off x="6019442" y="4016071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3" name=""/>
          <p:cNvSpPr/>
          <p:nvPr/>
        </p:nvSpPr>
        <p:spPr>
          <a:xfrm flipH="false" flipV="false" rot="0">
            <a:off x="7119520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4" name=""/>
          <p:cNvSpPr txBox="1"/>
          <p:nvPr/>
        </p:nvSpPr>
        <p:spPr>
          <a:xfrm flipH="false" flipV="false" rot="0">
            <a:off x="1295351" y="4509359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Vorzüge und Gefahren</a:t>
            </a:r>
            <a:endParaRPr b="1" dirty="0" lang="de-DE" sz="1000">
              <a:latin typeface="+mn-lt"/>
            </a:endParaRPr>
          </a:p>
        </p:txBody>
      </p:sp>
      <p:sp>
        <p:nvSpPr>
          <p:cNvPr id="15" name=""/>
          <p:cNvSpPr txBox="1"/>
          <p:nvPr/>
        </p:nvSpPr>
        <p:spPr>
          <a:xfrm flipH="false" flipV="false" rot="0">
            <a:off x="2321950" y="4076681"/>
            <a:ext cx="1205890" cy="247611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Lizenzen</a:t>
            </a:r>
            <a:endParaRPr b="1" dirty="0" lang="de-DE" sz="1000">
              <a:latin typeface="+mn-lt"/>
            </a:endParaRPr>
          </a:p>
        </p:txBody>
      </p:sp>
      <p:sp>
        <p:nvSpPr>
          <p:cNvPr id="16" name=""/>
          <p:cNvSpPr txBox="1"/>
          <p:nvPr/>
        </p:nvSpPr>
        <p:spPr>
          <a:xfrm flipH="false" flipV="false" rot="0">
            <a:off x="3360282" y="4530903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tx1"/>
                </a:solidFill>
                <a:latin typeface="+mn-lt"/>
              </a:rPr>
              <a:t>Entwicklungs-</a:t>
            </a:r>
          </a:p>
          <a:p>
            <a:pPr>
              <a:defRPr dirty="0" lang="en-US" sz="1500"/>
            </a:pPr>
            <a:r>
              <a:rPr b="1" dirty="0" err="1" lang="de-DE" sz="1000">
                <a:solidFill>
                  <a:schemeClr val="tx1"/>
                </a:solidFill>
                <a:latin typeface="+mn-lt"/>
              </a:rPr>
              <a:t>modelle</a:t>
            </a:r>
            <a:endParaRPr b="1" dirty="0" err="1" lang="de-DE" sz="10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"/>
          <p:cNvSpPr txBox="1"/>
          <p:nvPr/>
        </p:nvSpPr>
        <p:spPr>
          <a:xfrm flipH="false" flipV="false" rot="0">
            <a:off x="4271558" y="401953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bg1"/>
                </a:solidFill>
                <a:latin typeface="+mn-lt"/>
              </a:rPr>
              <a:t>Code-</a:t>
            </a:r>
          </a:p>
          <a:p>
            <a:pPr>
              <a:defRPr dirty="0" lang="en-US" sz="1500"/>
            </a:pPr>
            <a:r>
              <a:rPr b="1" dirty="0" lang="de-DE" sz="1000">
                <a:solidFill>
                  <a:schemeClr val="bg1"/>
                </a:solidFill>
                <a:latin typeface="+mn-lt"/>
              </a:rPr>
              <a:t>Eigenschaften</a:t>
            </a:r>
            <a:endParaRPr b="1" dirty="0" lang="de-DE" sz="10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"/>
          <p:cNvSpPr txBox="1"/>
          <p:nvPr/>
        </p:nvSpPr>
        <p:spPr>
          <a:xfrm flipH="false" flipV="false" rot="0">
            <a:off x="5349194" y="450680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Versions-</a:t>
            </a:r>
          </a:p>
          <a:p>
            <a:pPr>
              <a:defRPr dirty="0" lang="en-US" sz="1500"/>
            </a:pPr>
            <a:r>
              <a:rPr b="1" dirty="0" err="1" lang="de-DE" sz="1000">
                <a:latin typeface="+mn-lt"/>
              </a:rPr>
              <a:t>kontrolle</a:t>
            </a:r>
            <a:endParaRPr b="1" dirty="0" err="1" lang="de-DE" sz="1000">
              <a:latin typeface="+mn-lt"/>
            </a:endParaRPr>
          </a:p>
        </p:txBody>
      </p:sp>
      <p:sp>
        <p:nvSpPr>
          <p:cNvPr id="19" name=""/>
          <p:cNvSpPr txBox="1"/>
          <p:nvPr/>
        </p:nvSpPr>
        <p:spPr>
          <a:xfrm flipH="false" flipV="false" rot="0">
            <a:off x="6287561" y="4019541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Geschäfts-</a:t>
            </a:r>
          </a:p>
          <a:p>
            <a:pPr>
              <a:defRPr dirty="0" lang="en-US" sz="1500"/>
            </a:pPr>
            <a:r>
              <a:rPr b="1" dirty="0" err="1" lang="de-DE" sz="1000">
                <a:latin typeface="+mn-lt"/>
              </a:rPr>
              <a:t>modelle</a:t>
            </a:r>
            <a:endParaRPr b="1" dirty="0" err="1" lang="de-DE" sz="1000">
              <a:latin typeface="+mn-lt"/>
            </a:endParaRPr>
          </a:p>
        </p:txBody>
      </p:sp>
      <p:sp>
        <p:nvSpPr>
          <p:cNvPr id="20" name=""/>
          <p:cNvSpPr txBox="1"/>
          <p:nvPr/>
        </p:nvSpPr>
        <p:spPr>
          <a:xfrm flipH="false" flipV="false" rot="0">
            <a:off x="7333272" y="450678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Der</a:t>
            </a:r>
            <a:r>
              <a:rPr b="1" dirty="0" lang="de-DE" sz="1000">
                <a:latin typeface="+mn-lt"/>
              </a:rPr>
              <a:t> Weg zum</a:t>
            </a:r>
          </a:p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Projekt</a:t>
            </a:r>
            <a:endParaRPr b="1" dirty="0" lang="de-DE" sz="1000">
              <a:latin typeface="+mn-lt"/>
            </a:endParaRPr>
          </a:p>
        </p:txBody>
      </p:sp>
      <p:sp>
        <p:nvSpPr>
          <p:cNvPr id="21" name=""/>
          <p:cNvSpPr/>
          <p:nvPr/>
        </p:nvSpPr>
        <p:spPr>
          <a:xfrm flipH="false" flipV="false" rot="0">
            <a:off x="87570" y="4015820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22" name=""/>
          <p:cNvSpPr txBox="1"/>
          <p:nvPr/>
        </p:nvSpPr>
        <p:spPr>
          <a:xfrm flipH="false" flipV="false" rot="0">
            <a:off x="311240" y="4028805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tx1"/>
                </a:solidFill>
                <a:latin typeface="+mn-lt"/>
              </a:rPr>
              <a:t>Begriff und Entstehung</a:t>
            </a:r>
            <a:endParaRPr b="1" dirty="0" lang="de-DE" sz="100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0"/>
                                        <p:tgtEl>
                                          <p:spTgt spid="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1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3"/>
                                        <p:tgtEl>
                                          <p:spTgt spid="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1" id="14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6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7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9"/>
                                        <p:tgtEl>
                                          <p:spTgt spid="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0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22"/>
                                        <p:tgtEl>
                                          <p:spTgt spid="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3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25"/>
                                        <p:tgtEl>
                                          <p:spTgt spid="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6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28"/>
                                        <p:tgtEl>
                                          <p:spTgt spid="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9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1"/>
                                        <p:tgtEl>
                                          <p:spTgt spid="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32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4"/>
                                        <p:tgtEl>
                                          <p:spTgt spid="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3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7"/>
                                        <p:tgtEl>
                                          <p:spTgt spid="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3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40"/>
                                        <p:tgtEl>
                                          <p:spTgt spid="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1">
                      <p:stCondLst>
                        <p:cond delay="indefinite"/>
                      </p:stCondLst>
                      <p:childTnLst>
                        <p:par>
                          <p:cTn fill="hold" id="42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43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45"/>
                                        <p:tgtEl>
                                          <p:spTgt spid="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1" id="46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48"/>
                                        <p:tgtEl>
                                          <p:spTgt spid="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1" id="49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51"/>
                                        <p:tgtEl>
                                          <p:spTgt spid="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1" id="52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54"/>
                                        <p:tgtEl>
                                          <p:spTgt spid="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1" id="5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57"/>
                                        <p:tgtEl>
                                          <p:spTgt spid="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1" id="5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60"/>
                                        <p:tgtEl>
                                          <p:spTgt spid="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2" id="61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63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utoUpdateAnimBg="0" build="p" grpId="0" spid="3"/>
      <p:bldP animBg="1" grpId="1" spid="5"/>
      <p:bldP autoUpdateAnimBg="0" build="p" grpId="1" spid="4"/>
      <p:bldP animBg="1" grpId="2" spid="6"/>
    </p:bldLst>
  </p:timing>
</p:sld>
</file>

<file path=ppt/slides/slide11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 rtlCol="0" vert="horz"/>
          <a:lstStyle/>
          <a:p>
            <a:pPr/>
            <a:r>
              <a:rPr dirty="0" lang="de-DE"/>
              <a:t>2. Wahl der Programmiersprache</a:t>
            </a:r>
            <a:endParaRPr dirty="0" lang="de-DE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 rot="0">
            <a:off x="770642" y="1238610"/>
            <a:ext cx="3667125" cy="2905125"/>
          </a:xfrm>
        </p:spPr>
        <p:txBody>
          <a:bodyPr rtlCol="0" vert="horz">
            <a:normAutofit fontScale="77500" lnSpcReduction="20000"/>
          </a:bodyPr>
          <a:lstStyle/>
          <a:p>
            <a:pPr indent="0" marL="0">
              <a:buNone/>
            </a:pPr>
            <a:r>
              <a:rPr dirty="0" lang="de-DE">
                <a:latin typeface="+mn-lt"/>
              </a:rPr>
              <a:t>Abhängig von...</a:t>
            </a:r>
          </a:p>
          <a:p>
            <a:pPr/>
            <a:r>
              <a:rPr dirty="0" lang="de-DE"/>
              <a:t>eigenen </a:t>
            </a:r>
            <a:r>
              <a:rPr dirty="0" lang="de-DE"/>
              <a:t>Fähigkeiten</a:t>
            </a:r>
          </a:p>
          <a:p>
            <a:pPr/>
            <a:r>
              <a:rPr dirty="0" lang="de-DE"/>
              <a:t>Fähigkeiten des Teams</a:t>
            </a:r>
          </a:p>
          <a:p>
            <a:pPr/>
            <a:r>
              <a:rPr dirty="0" lang="de-DE"/>
              <a:t>Projektvorgaben</a:t>
            </a:r>
          </a:p>
          <a:p>
            <a:pPr/>
            <a:r>
              <a:rPr dirty="0" lang="de-DE"/>
              <a:t>Zielplattform(</a:t>
            </a:r>
            <a:r>
              <a:rPr dirty="0" err="1" lang="de-DE"/>
              <a:t>en</a:t>
            </a:r>
            <a:r>
              <a:rPr dirty="0" lang="de-DE"/>
              <a:t>)</a:t>
            </a:r>
          </a:p>
          <a:p>
            <a:pPr/>
            <a:r>
              <a:rPr dirty="0" lang="de-DE"/>
              <a:t>Verwendungszweck(</a:t>
            </a:r>
            <a:r>
              <a:rPr dirty="0" err="1" lang="de-DE"/>
              <a:t>en</a:t>
            </a:r>
            <a:r>
              <a:rPr dirty="0" lang="de-DE"/>
              <a:t>)</a:t>
            </a:r>
          </a:p>
          <a:p>
            <a:pPr lvl="1"/>
            <a:r>
              <a:rPr dirty="0" err="1" lang="de-DE"/>
              <a:t>Interpreter-Sprache</a:t>
            </a:r>
          </a:p>
          <a:p>
            <a:pPr lvl="1"/>
            <a:r>
              <a:rPr dirty="0" err="1" lang="de-DE"/>
              <a:t>Compiler-Sprache</a:t>
            </a:r>
          </a:p>
          <a:p>
            <a:pPr lvl="1"/>
            <a:r>
              <a:rPr dirty="0" lang="de-DE"/>
              <a:t>Beides?</a:t>
            </a:r>
          </a:p>
          <a:p>
            <a:pPr lvl="1"/>
            <a:r>
              <a:rPr dirty="0" lang="de-DE"/>
              <a:t/>
            </a:r>
          </a:p>
          <a:p>
            <a:pPr lvl="1"/>
            <a:r>
              <a:rPr dirty="0" lang="de-DE"/>
              <a:t/>
            </a:r>
            <a:endParaRPr dirty="0" lang="de-DE"/>
          </a:p>
        </p:txBody>
      </p:sp>
      <p:sp>
        <p:nvSpPr>
          <p:cNvPr id="4" name="Content Placeholder 2"/>
          <p:cNvSpPr>
            <a:spLocks noGrp="true"/>
          </p:cNvSpPr>
          <p:nvPr>
            <p:ph idx="2"/>
          </p:nvPr>
        </p:nvSpPr>
        <p:spPr>
          <a:xfrm rot="0">
            <a:off x="4688360" y="1247252"/>
            <a:ext cx="3667125" cy="2905125"/>
          </a:xfrm>
        </p:spPr>
        <p:txBody>
          <a:bodyPr rtlCol="0" vert="horz">
            <a:normAutofit fontScale="77500" lnSpcReduction="20000"/>
          </a:bodyPr>
          <a:lstStyle/>
          <a:p>
            <a:pPr indent="0" marL="0">
              <a:buNone/>
            </a:pPr>
            <a:r>
              <a:rPr dirty="0" lang="en-US">
                <a:latin typeface="+mn-lt"/>
              </a:rPr>
              <a:t>Gibt es eine...</a:t>
            </a:r>
          </a:p>
          <a:p>
            <a:pPr/>
            <a:r>
              <a:rPr dirty="0" lang="de-DE"/>
              <a:t>gute Dokumentation</a:t>
            </a:r>
          </a:p>
          <a:p>
            <a:pPr lvl="1"/>
            <a:r>
              <a:rPr dirty="0" lang="de-DE"/>
              <a:t>bekanntere Bibliotheke</a:t>
            </a:r>
            <a:r>
              <a:rPr dirty="0" lang="de-DE"/>
              <a:t>n</a:t>
            </a:r>
          </a:p>
          <a:p>
            <a:pPr lvl="0">
              <a:buClr>
                <a:schemeClr val="accent1"/>
              </a:buClr>
              <a:buFont typeface="Arial"/>
              <a:buChar char="&gt;"/>
            </a:pPr>
            <a:r>
              <a:rPr dirty="0" lang="de-DE"/>
              <a:t>vorhandene und aktive </a:t>
            </a:r>
            <a:r>
              <a:rPr dirty="0" err="1" lang="de-DE"/>
              <a:t>Community</a:t>
            </a:r>
          </a:p>
          <a:p>
            <a:pPr lvl="0">
              <a:buClr>
                <a:schemeClr val="accent1"/>
              </a:buClr>
              <a:buFont typeface="Arial"/>
              <a:buChar char="&gt;"/>
            </a:pPr>
            <a:r>
              <a:rPr dirty="0" lang="de-DE"/>
              <a:t>Bibliothek</a:t>
            </a:r>
            <a:r>
              <a:rPr dirty="0" lang="de-DE"/>
              <a:t> </a:t>
            </a:r>
            <a:r>
              <a:rPr dirty="0" lang="de-DE"/>
              <a:t>für die Problemstellung</a:t>
            </a:r>
          </a:p>
          <a:p>
            <a:pPr lvl="0">
              <a:buClr>
                <a:schemeClr val="accent1"/>
              </a:buClr>
              <a:buFont typeface="Arial"/>
              <a:buChar char="&gt;"/>
            </a:pPr>
            <a:r>
              <a:rPr dirty="0" lang="de-DE"/>
              <a:t/>
            </a:r>
          </a:p>
          <a:p>
            <a:pPr indent="0" lvl="0" marL="0">
              <a:buClr>
                <a:schemeClr val="accent1"/>
              </a:buClr>
              <a:buFont typeface="Arial"/>
              <a:buNone/>
            </a:pPr>
            <a:r>
              <a:rPr dirty="0" lang="de-DE"/>
              <a:t/>
            </a:r>
          </a:p>
          <a:p>
            <a:pPr indent="0" lvl="0" marL="0">
              <a:buClr>
                <a:schemeClr val="accent1"/>
              </a:buClr>
              <a:buFont typeface="Arial"/>
              <a:buNone/>
            </a:pPr>
            <a:r>
              <a:rPr dirty="0" lang="de-DE"/>
              <a:t/>
            </a:r>
          </a:p>
          <a:p>
            <a:pPr lvl="0">
              <a:buClr>
                <a:schemeClr val="accent1"/>
              </a:buClr>
              <a:buFont typeface="Arial"/>
              <a:buChar char="&gt;"/>
            </a:pPr>
            <a:r>
              <a:rPr dirty="0" lang="de-DE"/>
              <a:t/>
            </a:r>
            <a:endParaRPr dirty="0" lang="de-DE"/>
          </a:p>
        </p:txBody>
      </p:sp>
      <p:sp>
        <p:nvSpPr>
          <p:cNvPr id="5" name=""/>
          <p:cNvSpPr/>
          <p:nvPr/>
        </p:nvSpPr>
        <p:spPr>
          <a:xfrm flipH="false" flipV="false" rot="0">
            <a:off x="1092261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6" name=""/>
          <p:cNvSpPr/>
          <p:nvPr/>
        </p:nvSpPr>
        <p:spPr>
          <a:xfrm flipH="false" flipV="false" rot="0">
            <a:off x="1998877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7" name=""/>
          <p:cNvSpPr/>
          <p:nvPr/>
        </p:nvSpPr>
        <p:spPr>
          <a:xfrm flipH="false" flipV="false" rot="0">
            <a:off x="3132283" y="4517918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8" name=""/>
          <p:cNvSpPr/>
          <p:nvPr/>
        </p:nvSpPr>
        <p:spPr>
          <a:xfrm flipH="false" flipV="false" rot="0">
            <a:off x="4092939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9" name=""/>
          <p:cNvSpPr/>
          <p:nvPr/>
        </p:nvSpPr>
        <p:spPr>
          <a:xfrm flipH="false" flipV="false" rot="0">
            <a:off x="5044959" y="451284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0" name=""/>
          <p:cNvSpPr/>
          <p:nvPr/>
        </p:nvSpPr>
        <p:spPr>
          <a:xfrm flipH="false" flipV="false" rot="0">
            <a:off x="6019442" y="4016071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1" name=""/>
          <p:cNvSpPr/>
          <p:nvPr/>
        </p:nvSpPr>
        <p:spPr>
          <a:xfrm flipH="false" flipV="false" rot="0">
            <a:off x="7119520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2" name=""/>
          <p:cNvSpPr txBox="1"/>
          <p:nvPr/>
        </p:nvSpPr>
        <p:spPr>
          <a:xfrm flipH="false" flipV="false" rot="0">
            <a:off x="1295351" y="4509359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Vorzüge und Gefahren</a:t>
            </a:r>
            <a:endParaRPr b="1" dirty="0" lang="de-DE" sz="1000">
              <a:latin typeface="+mn-lt"/>
            </a:endParaRPr>
          </a:p>
        </p:txBody>
      </p:sp>
      <p:sp>
        <p:nvSpPr>
          <p:cNvPr id="13" name=""/>
          <p:cNvSpPr txBox="1"/>
          <p:nvPr/>
        </p:nvSpPr>
        <p:spPr>
          <a:xfrm flipH="false" flipV="false" rot="0">
            <a:off x="2321950" y="4076681"/>
            <a:ext cx="1205890" cy="247611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Lizenzen</a:t>
            </a:r>
            <a:endParaRPr b="1" dirty="0" lang="de-DE" sz="1000">
              <a:latin typeface="+mn-lt"/>
            </a:endParaRPr>
          </a:p>
        </p:txBody>
      </p:sp>
      <p:sp>
        <p:nvSpPr>
          <p:cNvPr id="14" name=""/>
          <p:cNvSpPr txBox="1"/>
          <p:nvPr/>
        </p:nvSpPr>
        <p:spPr>
          <a:xfrm flipH="false" flipV="false" rot="0">
            <a:off x="3360282" y="4530903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tx1"/>
                </a:solidFill>
                <a:latin typeface="+mn-lt"/>
              </a:rPr>
              <a:t>Entwicklungs-</a:t>
            </a:r>
          </a:p>
          <a:p>
            <a:pPr>
              <a:defRPr dirty="0" lang="en-US" sz="1500"/>
            </a:pPr>
            <a:r>
              <a:rPr b="1" dirty="0" err="1" lang="de-DE" sz="1000">
                <a:solidFill>
                  <a:schemeClr val="tx1"/>
                </a:solidFill>
                <a:latin typeface="+mn-lt"/>
              </a:rPr>
              <a:t>modelle</a:t>
            </a:r>
            <a:endParaRPr b="1" dirty="0" err="1" lang="de-DE" sz="10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"/>
          <p:cNvSpPr txBox="1"/>
          <p:nvPr/>
        </p:nvSpPr>
        <p:spPr>
          <a:xfrm flipH="false" flipV="false" rot="0">
            <a:off x="4271558" y="401953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bg1"/>
                </a:solidFill>
                <a:latin typeface="+mn-lt"/>
              </a:rPr>
              <a:t>Code-</a:t>
            </a:r>
          </a:p>
          <a:p>
            <a:pPr>
              <a:defRPr dirty="0" lang="en-US" sz="1500"/>
            </a:pPr>
            <a:r>
              <a:rPr b="1" dirty="0" lang="de-DE" sz="1000">
                <a:solidFill>
                  <a:schemeClr val="bg1"/>
                </a:solidFill>
                <a:latin typeface="+mn-lt"/>
              </a:rPr>
              <a:t>Eigenschaften</a:t>
            </a:r>
            <a:endParaRPr b="1" dirty="0" lang="de-DE" sz="10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6" name=""/>
          <p:cNvSpPr txBox="1"/>
          <p:nvPr/>
        </p:nvSpPr>
        <p:spPr>
          <a:xfrm flipH="false" flipV="false" rot="0">
            <a:off x="5349194" y="450680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Versions-</a:t>
            </a:r>
          </a:p>
          <a:p>
            <a:pPr>
              <a:defRPr dirty="0" lang="en-US" sz="1500"/>
            </a:pPr>
            <a:r>
              <a:rPr b="1" dirty="0" err="1" lang="de-DE" sz="1000">
                <a:latin typeface="+mn-lt"/>
              </a:rPr>
              <a:t>kontrolle</a:t>
            </a:r>
            <a:endParaRPr b="1" dirty="0" err="1" lang="de-DE" sz="1000">
              <a:latin typeface="+mn-lt"/>
            </a:endParaRPr>
          </a:p>
        </p:txBody>
      </p:sp>
      <p:sp>
        <p:nvSpPr>
          <p:cNvPr id="17" name=""/>
          <p:cNvSpPr txBox="1"/>
          <p:nvPr/>
        </p:nvSpPr>
        <p:spPr>
          <a:xfrm flipH="false" flipV="false" rot="0">
            <a:off x="6287561" y="4019541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Geschäfts-</a:t>
            </a:r>
          </a:p>
          <a:p>
            <a:pPr>
              <a:defRPr dirty="0" lang="en-US" sz="1500"/>
            </a:pPr>
            <a:r>
              <a:rPr b="1" dirty="0" err="1" lang="de-DE" sz="1000">
                <a:latin typeface="+mn-lt"/>
              </a:rPr>
              <a:t>modelle</a:t>
            </a:r>
            <a:endParaRPr b="1" dirty="0" err="1" lang="de-DE" sz="1000">
              <a:latin typeface="+mn-lt"/>
            </a:endParaRPr>
          </a:p>
        </p:txBody>
      </p:sp>
      <p:sp>
        <p:nvSpPr>
          <p:cNvPr id="18" name=""/>
          <p:cNvSpPr txBox="1"/>
          <p:nvPr/>
        </p:nvSpPr>
        <p:spPr>
          <a:xfrm flipH="false" flipV="false" rot="0">
            <a:off x="7333272" y="450678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Der</a:t>
            </a:r>
            <a:r>
              <a:rPr b="1" dirty="0" lang="de-DE" sz="1000">
                <a:latin typeface="+mn-lt"/>
              </a:rPr>
              <a:t> Weg zum</a:t>
            </a:r>
          </a:p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Projekt</a:t>
            </a:r>
            <a:endParaRPr b="1" dirty="0" lang="de-DE" sz="1000">
              <a:latin typeface="+mn-lt"/>
            </a:endParaRPr>
          </a:p>
        </p:txBody>
      </p:sp>
      <p:sp>
        <p:nvSpPr>
          <p:cNvPr id="19" name=""/>
          <p:cNvSpPr/>
          <p:nvPr/>
        </p:nvSpPr>
        <p:spPr>
          <a:xfrm flipH="false" flipV="false" rot="0">
            <a:off x="87570" y="4015820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20" name=""/>
          <p:cNvSpPr txBox="1"/>
          <p:nvPr/>
        </p:nvSpPr>
        <p:spPr>
          <a:xfrm flipH="false" flipV="false" rot="0">
            <a:off x="311240" y="4028805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tx1"/>
                </a:solidFill>
                <a:latin typeface="+mn-lt"/>
              </a:rPr>
              <a:t>Begriff und Entstehung</a:t>
            </a:r>
            <a:endParaRPr b="1" dirty="0" lang="de-DE" sz="10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"/>
          <p:cNvSpPr txBox="1"/>
          <p:nvPr/>
        </p:nvSpPr>
        <p:spPr>
          <a:xfrm flipH="false" flipV="false" rot="0">
            <a:off x="4614458" y="2899981"/>
            <a:ext cx="3814928" cy="951751"/>
          </a:xfrm>
          <a:prstGeom prst="rect">
            <a:avLst/>
          </a:prstGeom>
          <a:solidFill>
            <a:schemeClr val="accent1"/>
          </a:solidFill>
          <a:ln cap="flat" w="25400">
            <a:solidFill>
              <a:schemeClr val="accent1"/>
            </a:solidFill>
            <a:prstDash val="solid"/>
            <a:round/>
          </a:ln>
        </p:spPr>
        <p:txBody>
          <a:bodyPr anchor="ctr" bIns="47625" lIns="95250" rIns="95250" rtlCol="0" tIns="47625" vert="horz">
            <a:spAutoFit/>
          </a:bodyPr>
          <a:lstStyle/>
          <a:p>
            <a:pPr algn="ctr">
              <a:defRPr dirty="0" lang="en-US" sz="1400"/>
            </a:pPr>
            <a:r>
              <a:rPr dirty="0" lang="de-DE"/>
              <a:t>Ein effizienter Algorithmus überwiegt die Wahl der Programmiersprache</a:t>
            </a:r>
            <a:endParaRPr dirty="0" lang="de-DE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0"/>
                                        <p:tgtEl>
                                          <p:spTgt spid="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1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3"/>
                                        <p:tgtEl>
                                          <p:spTgt spid="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6"/>
                                        <p:tgtEl>
                                          <p:spTgt spid="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7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9"/>
                                        <p:tgtEl>
                                          <p:spTgt spid="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0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22"/>
                                        <p:tgtEl>
                                          <p:spTgt spid="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3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25"/>
                                        <p:tgtEl>
                                          <p:spTgt spid="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6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28"/>
                                        <p:tgtEl>
                                          <p:spTgt spid="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9">
                      <p:stCondLst>
                        <p:cond delay="indefinite"/>
                      </p:stCondLst>
                      <p:childTnLst>
                        <p:par>
                          <p:cTn fill="hold" id="30">
                            <p:stCondLst>
                              <p:cond delay="0"/>
                            </p:stCondLst>
                            <p:childTnLst>
                              <p:par>
                                <p:cTn fill="hold" id="31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3"/>
                                        <p:tgtEl>
                                          <p:spTgt spid="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34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6"/>
                                        <p:tgtEl>
                                          <p:spTgt spid="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37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9"/>
                                        <p:tgtEl>
                                          <p:spTgt spid="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40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42"/>
                                        <p:tgtEl>
                                          <p:spTgt spid="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3">
                      <p:stCondLst>
                        <p:cond delay="indefinite"/>
                      </p:stCondLst>
                      <p:childTnLst>
                        <p:par>
                          <p:cTn fill="hold" id="4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47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utoUpdateAnimBg="0" build="p" grpId="0" spid="3"/>
      <p:bldP animBg="1" grpId="0" spid="21"/>
    </p:bldLst>
  </p:timing>
</p:sld>
</file>

<file path=ppt/slides/slide12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 rot="0">
            <a:off x="762000" y="571500"/>
            <a:ext cx="7620000" cy="571500"/>
          </a:xfrm>
          <a:prstGeom prst="rect">
            <a:avLst/>
          </a:prstGeom>
        </p:spPr>
        <p:txBody>
          <a:bodyPr rtlCol="0" vert="horz"/>
          <a:lstStyle/>
          <a:p>
            <a:pPr/>
            <a:r>
              <a:rPr dirty="0" lang="de-DE"/>
              <a:t>3. </a:t>
            </a:r>
            <a:r>
              <a:rPr dirty="0" err="1" lang="de-DE"/>
              <a:t>Code-Struktur</a:t>
            </a:r>
            <a:r>
              <a:rPr dirty="0" lang="en-US"/>
              <a:t> </a:t>
            </a:r>
            <a:endParaRPr dirty="0" lang="en-US"/>
          </a:p>
        </p:txBody>
      </p:sp>
      <p:sp>
        <p:nvSpPr>
          <p:cNvPr id="3" name="Content Placeholder 2"/>
          <p:cNvSpPr>
            <a:spLocks noGrp="true"/>
          </p:cNvSpPr>
          <p:nvPr>
            <p:ph/>
          </p:nvPr>
        </p:nvSpPr>
        <p:spPr>
          <a:xfrm rot="0">
            <a:off x="762000" y="1428750"/>
            <a:ext cx="7620000" cy="3033699"/>
          </a:xfrm>
          <a:prstGeom prst="rect">
            <a:avLst/>
          </a:prstGeom>
        </p:spPr>
        <p:txBody>
          <a:bodyPr anchor="t" rtlCol="0" vert="horz">
            <a:normAutofit fontScale="92500" lnSpcReduction="20000"/>
          </a:bodyPr>
          <a:lstStyle/>
          <a:p>
            <a:pPr/>
            <a:r>
              <a:rPr dirty="0" lang="de-DE">
                <a:solidFill>
                  <a:srgbClr val="19323e"/>
                </a:solidFill>
              </a:rPr>
              <a:t>Komplexe Aufgabe?</a:t>
            </a:r>
          </a:p>
          <a:p>
            <a:pPr indent="0" lvl="1" marL="457200">
              <a:buNone/>
            </a:pPr>
            <a:r>
              <a:rPr dirty="0" i="1" lang="de-DE">
                <a:solidFill>
                  <a:srgbClr val="19323e"/>
                </a:solidFill>
              </a:rPr>
              <a:t>neuer</a:t>
            </a:r>
            <a:r>
              <a:rPr dirty="0" lang="de-DE">
                <a:solidFill>
                  <a:srgbClr val="19323e"/>
                </a:solidFill>
              </a:rPr>
              <a:t> problemorientierter Code</a:t>
            </a:r>
          </a:p>
          <a:p>
            <a:pPr lvl="0">
              <a:buClr>
                <a:schemeClr val="accent1"/>
              </a:buClr>
              <a:buFont typeface="Arial"/>
              <a:buChar char="&gt;"/>
            </a:pPr>
            <a:r>
              <a:rPr dirty="0" lang="de-DE">
                <a:solidFill>
                  <a:srgbClr val="19323e"/>
                </a:solidFill>
              </a:rPr>
              <a:t>Bringt neuer Code entscheidende Vorteile?</a:t>
            </a:r>
          </a:p>
          <a:p>
            <a:pPr lvl="1">
              <a:buClr>
                <a:schemeClr val="accent1"/>
              </a:buClr>
              <a:buFont typeface="Arial"/>
              <a:buChar char="&gt;"/>
            </a:pPr>
            <a:r>
              <a:rPr dirty="0" lang="de-DE">
                <a:solidFill>
                  <a:srgbClr val="19323e"/>
                </a:solidFill>
              </a:rPr>
              <a:t>Ja?             Neu</a:t>
            </a:r>
          </a:p>
          <a:p>
            <a:pPr lvl="1">
              <a:buClr>
                <a:schemeClr val="accent1"/>
              </a:buClr>
              <a:buFont typeface="Arial"/>
              <a:buChar char="&gt;"/>
            </a:pPr>
            <a:r>
              <a:rPr dirty="0" lang="de-DE">
                <a:solidFill>
                  <a:srgbClr val="19323e"/>
                </a:solidFill>
              </a:rPr>
              <a:t>Nein?             </a:t>
            </a:r>
            <a:r>
              <a:rPr dirty="0" err="1" lang="de-DE">
                <a:solidFill>
                  <a:srgbClr val="19323e"/>
                </a:solidFill>
              </a:rPr>
              <a:t>Re-use</a:t>
            </a:r>
          </a:p>
          <a:p>
            <a:pPr lvl="0">
              <a:buClr>
                <a:schemeClr val="accent1"/>
              </a:buClr>
              <a:buFont typeface="Arial"/>
              <a:buChar char="&gt;"/>
            </a:pPr>
            <a:r>
              <a:rPr dirty="0" lang="de-DE">
                <a:solidFill>
                  <a:srgbClr val="19323e"/>
                </a:solidFill>
              </a:rPr>
              <a:t>Wenige Abhängigkeiten</a:t>
            </a:r>
          </a:p>
          <a:p>
            <a:pPr lvl="1">
              <a:buClr>
                <a:schemeClr val="accent1"/>
              </a:buClr>
              <a:buFont typeface="Arial"/>
              <a:buChar char="&gt;"/>
            </a:pPr>
            <a:r>
              <a:rPr dirty="0" lang="de-DE">
                <a:solidFill>
                  <a:srgbClr val="19323e"/>
                </a:solidFill>
              </a:rPr>
              <a:t>Bibliotheken</a:t>
            </a:r>
          </a:p>
          <a:p>
            <a:pPr lvl="1">
              <a:buClr>
                <a:schemeClr val="accent1"/>
              </a:buClr>
              <a:buFont typeface="Arial"/>
              <a:buChar char="&gt;"/>
            </a:pPr>
            <a:r>
              <a:rPr dirty="0" err="1" lang="de-DE">
                <a:solidFill>
                  <a:schemeClr val="accent2"/>
                </a:solidFill>
              </a:rPr>
              <a:t>Software-Abhängigkeiten</a:t>
            </a:r>
          </a:p>
          <a:p>
            <a:pPr lvl="1">
              <a:buClr>
                <a:schemeClr val="accent1"/>
              </a:buClr>
              <a:buFont typeface="Arial"/>
              <a:buChar char="&gt;"/>
            </a:pPr>
            <a:r>
              <a:rPr dirty="0" err="1" lang="de-DE">
                <a:solidFill>
                  <a:schemeClr val="accent2"/>
                </a:solidFill>
              </a:rPr>
              <a:t/>
            </a:r>
          </a:p>
          <a:p>
            <a:pPr lvl="1">
              <a:buClr>
                <a:schemeClr val="accent1"/>
              </a:buClr>
              <a:buFont typeface="Arial"/>
              <a:buChar char="&gt;"/>
            </a:pPr>
            <a:r>
              <a:rPr dirty="0" err="1" lang="de-DE">
                <a:solidFill>
                  <a:schemeClr val="accent2"/>
                </a:solidFill>
              </a:rPr>
              <a:t/>
            </a:r>
          </a:p>
          <a:p>
            <a:pPr lvl="1">
              <a:buClr>
                <a:schemeClr val="accent1"/>
              </a:buClr>
              <a:buFont typeface="Arial"/>
              <a:buChar char="&gt;"/>
            </a:pPr>
            <a:r>
              <a:rPr dirty="0" lang="de-DE">
                <a:solidFill>
                  <a:schemeClr val="accent2"/>
                </a:solidFill>
              </a:rPr>
              <a:t/>
            </a:r>
            <a:endParaRPr dirty="0" lang="de-DE">
              <a:solidFill>
                <a:schemeClr val="accent2"/>
              </a:solidFill>
            </a:endParaRPr>
          </a:p>
        </p:txBody>
      </p:sp>
      <p:sp>
        <p:nvSpPr>
          <p:cNvPr id="4" name=""/>
          <p:cNvSpPr/>
          <p:nvPr/>
        </p:nvSpPr>
        <p:spPr>
          <a:xfrm flipH="false" flipV="false" rot="0">
            <a:off x="940204" y="1745528"/>
            <a:ext cx="275723" cy="193455"/>
          </a:xfrm>
          <a:prstGeom prst="notchedRightArrow">
            <a:avLst/>
          </a:prstGeom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5" name=""/>
          <p:cNvSpPr/>
          <p:nvPr/>
        </p:nvSpPr>
        <p:spPr>
          <a:xfrm flipH="false" flipV="false">
            <a:off x="1993020" y="2350749"/>
            <a:ext cx="356198" cy="167017"/>
          </a:xfrm>
          <a:prstGeom prst="stripedRightArrow">
            <a:avLst>
              <a:gd fmla="val 50000" name="adj1"/>
              <a:gd fmla="val 123115" name="adj2"/>
            </a:avLst>
          </a:prstGeom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6" name=""/>
          <p:cNvSpPr/>
          <p:nvPr/>
        </p:nvSpPr>
        <p:spPr>
          <a:xfrm flipH="false" flipV="false">
            <a:off x="2259720" y="2557291"/>
            <a:ext cx="356198" cy="167017"/>
          </a:xfrm>
          <a:prstGeom prst="stripedRightArrow">
            <a:avLst>
              <a:gd fmla="val 50000" name="adj1"/>
              <a:gd fmla="val 123115" name="adj2"/>
            </a:avLst>
          </a:prstGeom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7" name=""/>
          <p:cNvSpPr/>
          <p:nvPr/>
        </p:nvSpPr>
        <p:spPr>
          <a:xfrm flipH="false" flipV="false" rot="0">
            <a:off x="1092261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8" name=""/>
          <p:cNvSpPr/>
          <p:nvPr/>
        </p:nvSpPr>
        <p:spPr>
          <a:xfrm flipH="false" flipV="false" rot="0">
            <a:off x="1998877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9" name=""/>
          <p:cNvSpPr/>
          <p:nvPr/>
        </p:nvSpPr>
        <p:spPr>
          <a:xfrm flipH="false" flipV="false" rot="0">
            <a:off x="3132283" y="4517918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0" name=""/>
          <p:cNvSpPr/>
          <p:nvPr/>
        </p:nvSpPr>
        <p:spPr>
          <a:xfrm flipH="false" flipV="false" rot="0">
            <a:off x="4092939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1" name=""/>
          <p:cNvSpPr/>
          <p:nvPr/>
        </p:nvSpPr>
        <p:spPr>
          <a:xfrm flipH="false" flipV="false" rot="0">
            <a:off x="5044959" y="451284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2" name=""/>
          <p:cNvSpPr/>
          <p:nvPr/>
        </p:nvSpPr>
        <p:spPr>
          <a:xfrm flipH="false" flipV="false" rot="0">
            <a:off x="6019442" y="4016071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3" name=""/>
          <p:cNvSpPr/>
          <p:nvPr/>
        </p:nvSpPr>
        <p:spPr>
          <a:xfrm flipH="false" flipV="false" rot="0">
            <a:off x="7119520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4" name=""/>
          <p:cNvSpPr txBox="1"/>
          <p:nvPr/>
        </p:nvSpPr>
        <p:spPr>
          <a:xfrm flipH="false" flipV="false" rot="0">
            <a:off x="1295351" y="4509359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Vorzüge und Gefahren</a:t>
            </a:r>
            <a:endParaRPr b="1" dirty="0" lang="de-DE" sz="1000">
              <a:latin typeface="+mn-lt"/>
            </a:endParaRPr>
          </a:p>
        </p:txBody>
      </p:sp>
      <p:sp>
        <p:nvSpPr>
          <p:cNvPr id="15" name=""/>
          <p:cNvSpPr txBox="1"/>
          <p:nvPr/>
        </p:nvSpPr>
        <p:spPr>
          <a:xfrm flipH="false" flipV="false" rot="0">
            <a:off x="2321950" y="4076681"/>
            <a:ext cx="1205890" cy="247611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Lizenzen</a:t>
            </a:r>
            <a:endParaRPr b="1" dirty="0" lang="de-DE" sz="1000">
              <a:latin typeface="+mn-lt"/>
            </a:endParaRPr>
          </a:p>
        </p:txBody>
      </p:sp>
      <p:sp>
        <p:nvSpPr>
          <p:cNvPr id="16" name=""/>
          <p:cNvSpPr txBox="1"/>
          <p:nvPr/>
        </p:nvSpPr>
        <p:spPr>
          <a:xfrm flipH="false" flipV="false" rot="0">
            <a:off x="3360282" y="4530903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tx1"/>
                </a:solidFill>
                <a:latin typeface="+mn-lt"/>
              </a:rPr>
              <a:t>Entwicklungs-</a:t>
            </a:r>
          </a:p>
          <a:p>
            <a:pPr>
              <a:defRPr dirty="0" lang="en-US" sz="1500"/>
            </a:pPr>
            <a:r>
              <a:rPr b="1" dirty="0" err="1" lang="de-DE" sz="1000">
                <a:solidFill>
                  <a:schemeClr val="tx1"/>
                </a:solidFill>
                <a:latin typeface="+mn-lt"/>
              </a:rPr>
              <a:t>modelle</a:t>
            </a:r>
            <a:endParaRPr b="1" dirty="0" err="1" lang="de-DE" sz="10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"/>
          <p:cNvSpPr txBox="1"/>
          <p:nvPr/>
        </p:nvSpPr>
        <p:spPr>
          <a:xfrm flipH="false" flipV="false" rot="0">
            <a:off x="4271558" y="401953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bg1"/>
                </a:solidFill>
                <a:latin typeface="+mn-lt"/>
              </a:rPr>
              <a:t>Code-</a:t>
            </a:r>
          </a:p>
          <a:p>
            <a:pPr>
              <a:defRPr dirty="0" lang="en-US" sz="1500"/>
            </a:pPr>
            <a:r>
              <a:rPr b="1" dirty="0" lang="de-DE" sz="1000">
                <a:solidFill>
                  <a:schemeClr val="bg1"/>
                </a:solidFill>
                <a:latin typeface="+mn-lt"/>
              </a:rPr>
              <a:t>Eigenschaften</a:t>
            </a:r>
            <a:endParaRPr b="1" dirty="0" lang="de-DE" sz="10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"/>
          <p:cNvSpPr txBox="1"/>
          <p:nvPr/>
        </p:nvSpPr>
        <p:spPr>
          <a:xfrm flipH="false" flipV="false" rot="0">
            <a:off x="5349194" y="450680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Versions-</a:t>
            </a:r>
          </a:p>
          <a:p>
            <a:pPr>
              <a:defRPr dirty="0" lang="en-US" sz="1500"/>
            </a:pPr>
            <a:r>
              <a:rPr b="1" dirty="0" err="1" lang="de-DE" sz="1000">
                <a:latin typeface="+mn-lt"/>
              </a:rPr>
              <a:t>kontrolle</a:t>
            </a:r>
            <a:endParaRPr b="1" dirty="0" err="1" lang="de-DE" sz="1000">
              <a:latin typeface="+mn-lt"/>
            </a:endParaRPr>
          </a:p>
        </p:txBody>
      </p:sp>
      <p:sp>
        <p:nvSpPr>
          <p:cNvPr id="19" name=""/>
          <p:cNvSpPr txBox="1"/>
          <p:nvPr/>
        </p:nvSpPr>
        <p:spPr>
          <a:xfrm flipH="false" flipV="false" rot="0">
            <a:off x="6287561" y="4019541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Geschäfts-</a:t>
            </a:r>
          </a:p>
          <a:p>
            <a:pPr>
              <a:defRPr dirty="0" lang="en-US" sz="1500"/>
            </a:pPr>
            <a:r>
              <a:rPr b="1" dirty="0" err="1" lang="de-DE" sz="1000">
                <a:latin typeface="+mn-lt"/>
              </a:rPr>
              <a:t>modelle</a:t>
            </a:r>
            <a:endParaRPr b="1" dirty="0" err="1" lang="de-DE" sz="1000">
              <a:latin typeface="+mn-lt"/>
            </a:endParaRPr>
          </a:p>
        </p:txBody>
      </p:sp>
      <p:sp>
        <p:nvSpPr>
          <p:cNvPr id="20" name=""/>
          <p:cNvSpPr txBox="1"/>
          <p:nvPr/>
        </p:nvSpPr>
        <p:spPr>
          <a:xfrm flipH="false" flipV="false" rot="0">
            <a:off x="7333272" y="450678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Der</a:t>
            </a:r>
            <a:r>
              <a:rPr b="1" dirty="0" lang="de-DE" sz="1000">
                <a:latin typeface="+mn-lt"/>
              </a:rPr>
              <a:t> Weg zum</a:t>
            </a:r>
          </a:p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Projekt</a:t>
            </a:r>
            <a:endParaRPr b="1" dirty="0" lang="de-DE" sz="1000">
              <a:latin typeface="+mn-lt"/>
            </a:endParaRPr>
          </a:p>
        </p:txBody>
      </p:sp>
      <p:sp>
        <p:nvSpPr>
          <p:cNvPr id="21" name=""/>
          <p:cNvSpPr/>
          <p:nvPr/>
        </p:nvSpPr>
        <p:spPr>
          <a:xfrm flipH="false" flipV="false" rot="0">
            <a:off x="87570" y="4015820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22" name=""/>
          <p:cNvSpPr txBox="1"/>
          <p:nvPr/>
        </p:nvSpPr>
        <p:spPr>
          <a:xfrm flipH="false" flipV="false" rot="0">
            <a:off x="311240" y="4028805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tx1"/>
                </a:solidFill>
                <a:latin typeface="+mn-lt"/>
              </a:rPr>
              <a:t>Begriff und Entstehung</a:t>
            </a:r>
            <a:endParaRPr b="1" dirty="0" lang="de-DE" sz="100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0"/>
                                        <p:tgtEl>
                                          <p:spTgt spid="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1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3"/>
                                        <p:tgtEl>
                                          <p:spTgt spid="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6"/>
                                        <p:tgtEl>
                                          <p:spTgt spid="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7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9"/>
                                        <p:tgtEl>
                                          <p:spTgt spid="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0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22"/>
                                        <p:tgtEl>
                                          <p:spTgt spid="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3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25"/>
                                        <p:tgtEl>
                                          <p:spTgt spid="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6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28"/>
                                        <p:tgtEl>
                                          <p:spTgt spid="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9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1"/>
                                        <p:tgtEl>
                                          <p:spTgt spid="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1" id="32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4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2" id="3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3" id="3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4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utoUpdateAnimBg="0" build="p" grpId="0" spid="3"/>
      <p:bldP animBg="1" grpId="1" spid="4"/>
      <p:bldP animBg="1" grpId="2" spid="5"/>
      <p:bldP animBg="1" grpId="3" spid="6"/>
    </p:bldLst>
  </p:timing>
</p:sld>
</file>

<file path=ppt/slides/slide13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 rtlCol="0" vert="horz"/>
          <a:lstStyle/>
          <a:p>
            <a:pPr/>
            <a:r>
              <a:rPr dirty="0" err="1" lang="de-DE"/>
              <a:t>Versionskontrolle</a:t>
            </a:r>
            <a:endParaRPr dirty="0" err="1" lang="de-DE"/>
          </a:p>
        </p:txBody>
      </p:sp>
      <p:sp>
        <p:nvSpPr>
          <p:cNvPr id="3" name="Content Placeholder 2"/>
          <p:cNvSpPr>
            <a:spLocks noGrp="true"/>
          </p:cNvSpPr>
          <p:nvPr>
            <p:ph idx="2"/>
          </p:nvPr>
        </p:nvSpPr>
        <p:spPr>
          <a:xfrm rot="0">
            <a:off x="762000" y="1133583"/>
            <a:ext cx="8183405" cy="3338256"/>
          </a:xfrm>
        </p:spPr>
        <p:txBody>
          <a:bodyPr rtlCol="0" vert="horz">
            <a:normAutofit fontScale="25000" lnSpcReduction="20000"/>
          </a:bodyPr>
          <a:lstStyle/>
          <a:p>
            <a:pPr indent="0" marL="0">
              <a:lnSpc>
                <a:spcPct val="150000"/>
              </a:lnSpc>
              <a:buNone/>
            </a:pPr>
            <a:r>
              <a:rPr dirty="0" lang="en-US" sz="6600"/>
              <a:t>optimal für die  Open Source Entwicklung :</a:t>
            </a:r>
          </a:p>
          <a:p>
            <a:pPr lvl="1">
              <a:lnSpc>
                <a:spcPct val="150000"/>
              </a:lnSpc>
              <a:buFont typeface="Source Sans Pro"/>
              <a:buChar char="&gt;"/>
            </a:pPr>
            <a:r>
              <a:rPr dirty="0" lang="en-US" sz="6600"/>
              <a:t>Zugriff von unbegrenzten </a:t>
            </a:r>
            <a:r>
              <a:rPr dirty="0" lang="en-US" sz="6600"/>
              <a:t>C</a:t>
            </a:r>
            <a:r>
              <a:rPr dirty="0" i="0" lang="de-DE" strike="noStrike" sz="6600" u="none">
                <a:latin typeface="+mn-lt"/>
              </a:rPr>
              <a:t>ontributors auf verschiedensten </a:t>
            </a:r>
            <a:r>
              <a:rPr dirty="0" i="0" lang="de-DE" strike="noStrike" sz="6600" u="none">
                <a:latin typeface="+mn-lt"/>
              </a:rPr>
              <a:t>Geräten</a:t>
            </a:r>
          </a:p>
          <a:p>
            <a:pPr lvl="1">
              <a:lnSpc>
                <a:spcPct val="150000"/>
              </a:lnSpc>
              <a:buFont typeface="Source Sans Pro"/>
              <a:buChar char="&gt;"/>
            </a:pPr>
            <a:r>
              <a:rPr dirty="0" i="0" lang="de-DE" strike="noStrike" sz="6600" u="none">
                <a:latin typeface="+mn-lt"/>
              </a:rPr>
              <a:t>Mehrfachzugriff auf verschiedene </a:t>
            </a:r>
            <a:r>
              <a:rPr dirty="0" err="1" i="0" lang="de-DE" strike="noStrike" sz="6600" u="none">
                <a:latin typeface="+mn-lt"/>
              </a:rPr>
              <a:t>Versionsstände</a:t>
            </a:r>
          </a:p>
          <a:p>
            <a:pPr lvl="1">
              <a:lnSpc>
                <a:spcPct val="150000"/>
              </a:lnSpc>
              <a:buFont typeface="Source Sans Pro"/>
              <a:buChar char="&gt;"/>
            </a:pPr>
            <a:r>
              <a:rPr dirty="0" i="0" lang="de-DE" strike="noStrike" sz="6600" u="none">
                <a:latin typeface="+mn-lt"/>
              </a:rPr>
              <a:t>Wiederherstellung von alten </a:t>
            </a:r>
            <a:r>
              <a:rPr dirty="0" err="1" i="0" lang="de-DE" strike="noStrike" sz="6600" u="none">
                <a:latin typeface="+mn-lt"/>
              </a:rPr>
              <a:t>Speicherständen</a:t>
            </a:r>
          </a:p>
          <a:p>
            <a:pPr lvl="1">
              <a:lnSpc>
                <a:spcPct val="150000"/>
              </a:lnSpc>
              <a:buFont typeface="Source Sans Pro"/>
              <a:buChar char="&gt;"/>
            </a:pPr>
            <a:r>
              <a:rPr dirty="0" i="0" lang="de-DE" strike="noStrike" sz="6600" u="none">
                <a:latin typeface="+mn-lt"/>
              </a:rPr>
              <a:t>einfache </a:t>
            </a:r>
            <a:r>
              <a:rPr dirty="0" i="0" lang="de-DE" strike="noStrike" sz="6600" u="none">
                <a:latin typeface="+mn-lt"/>
              </a:rPr>
              <a:t>Fehlerfindung</a:t>
            </a:r>
            <a:r>
              <a:rPr dirty="0" i="0" lang="de-DE" strike="noStrike" sz="6600" u="none">
                <a:latin typeface="+mn-lt"/>
              </a:rPr>
              <a:t> </a:t>
            </a:r>
          </a:p>
          <a:p>
            <a:pPr lvl="1">
              <a:lnSpc>
                <a:spcPct val="150000"/>
              </a:lnSpc>
              <a:buFont typeface="Source Sans Pro"/>
              <a:buChar char="&gt;"/>
            </a:pPr>
            <a:r>
              <a:rPr dirty="0" i="0" lang="de-DE" strike="noStrike" sz="6600" u="none">
                <a:latin typeface="+mn-lt"/>
              </a:rPr>
              <a:t>viele freie Anbieter wie </a:t>
            </a:r>
            <a:r>
              <a:rPr dirty="0" err="1" i="0" lang="de-DE" strike="noStrike" sz="6600" u="none">
                <a:latin typeface="+mn-lt"/>
              </a:rPr>
              <a:t>Bazaar</a:t>
            </a:r>
            <a:r>
              <a:rPr dirty="0" i="0" lang="de-DE" strike="noStrike" sz="6600" u="none">
                <a:latin typeface="+mn-lt"/>
              </a:rPr>
              <a:t>, </a:t>
            </a:r>
            <a:r>
              <a:rPr dirty="0" err="1" i="0" lang="de-DE" strike="noStrike" sz="6600" u="none">
                <a:latin typeface="+mn-lt"/>
              </a:rPr>
              <a:t>CVS</a:t>
            </a:r>
            <a:r>
              <a:rPr dirty="0" i="0" lang="de-DE" strike="noStrike" sz="6600" u="none">
                <a:latin typeface="+mn-lt"/>
              </a:rPr>
              <a:t> </a:t>
            </a:r>
            <a:r>
              <a:rPr dirty="0" err="1" i="0" lang="de-DE" strike="noStrike" sz="6600" u="none">
                <a:latin typeface="+mn-lt"/>
              </a:rPr>
              <a:t>Darcs</a:t>
            </a:r>
            <a:r>
              <a:rPr dirty="0" i="0" lang="de-DE" strike="noStrike" sz="6600" u="none">
                <a:latin typeface="+mn-lt"/>
              </a:rPr>
              <a:t>, </a:t>
            </a:r>
            <a:r>
              <a:rPr dirty="0" err="1" i="0" lang="de-DE" strike="noStrike" sz="6600" u="none">
                <a:latin typeface="+mn-lt"/>
              </a:rPr>
              <a:t>Git</a:t>
            </a:r>
            <a:r>
              <a:rPr dirty="0" i="0" lang="de-DE" strike="noStrike" sz="6600" u="none">
                <a:latin typeface="+mn-lt"/>
              </a:rPr>
              <a:t> </a:t>
            </a:r>
            <a:r>
              <a:rPr dirty="0" err="1" i="0" lang="de-DE" strike="noStrike" sz="6600" u="none">
                <a:latin typeface="+mn-lt"/>
              </a:rPr>
              <a:t>uvm</a:t>
            </a:r>
            <a:r>
              <a:rPr dirty="0" i="0" lang="de-DE" strike="noStrike" sz="6600" u="none">
                <a:latin typeface="+mn-lt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dirty="0" i="0" lang="de-DE" strike="noStrike" u="none">
                <a:latin typeface="+mn-lt"/>
              </a:rPr>
              <a:t/>
            </a:r>
          </a:p>
          <a:p>
            <a:pPr indent="0" lvl="1" marL="457200">
              <a:lnSpc>
                <a:spcPct val="150000"/>
              </a:lnSpc>
              <a:buNone/>
            </a:pPr>
            <a:r>
              <a:rPr dirty="0" i="0" lang="de-DE" strike="noStrike" u="none">
                <a:latin typeface="+mn-lt"/>
              </a:rPr>
              <a:t/>
            </a:r>
          </a:p>
          <a:p>
            <a:pPr lvl="1">
              <a:lnSpc>
                <a:spcPct val="150000"/>
              </a:lnSpc>
            </a:pPr>
            <a:r>
              <a:rPr dirty="0" i="0" lang="de-DE" strike="noStrike" u="none">
                <a:latin typeface="+mn-lt"/>
              </a:rPr>
              <a:t/>
            </a:r>
          </a:p>
          <a:p>
            <a:pPr lvl="1">
              <a:lnSpc>
                <a:spcPct val="150000"/>
              </a:lnSpc>
            </a:pPr>
            <a:r>
              <a:rPr dirty="0" i="0" lang="de-DE" strike="noStrike" u="none">
                <a:latin typeface="+mn-lt"/>
              </a:rPr>
              <a:t/>
            </a:r>
          </a:p>
          <a:p>
            <a:pPr lvl="1">
              <a:lnSpc>
                <a:spcPct val="150000"/>
              </a:lnSpc>
            </a:pPr>
            <a:r>
              <a:rPr dirty="0" i="0" lang="de-DE" strike="noStrike" u="none">
                <a:latin typeface="+mn-lt"/>
              </a:rPr>
              <a:t/>
            </a:r>
          </a:p>
          <a:p>
            <a:pPr>
              <a:lnSpc>
                <a:spcPct val="150000"/>
              </a:lnSpc>
            </a:pPr>
            <a:r>
              <a:rPr dirty="0" lang="de-DE"/>
              <a:t/>
            </a:r>
            <a:endParaRPr dirty="0" lang="de-DE"/>
          </a:p>
        </p:txBody>
      </p:sp>
      <p:sp>
        <p:nvSpPr>
          <p:cNvPr id="4" name=""/>
          <p:cNvSpPr/>
          <p:nvPr/>
        </p:nvSpPr>
        <p:spPr>
          <a:xfrm flipH="false" flipV="false" rot="0">
            <a:off x="1092261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5" name=""/>
          <p:cNvSpPr/>
          <p:nvPr/>
        </p:nvSpPr>
        <p:spPr>
          <a:xfrm flipH="false" flipV="false" rot="0">
            <a:off x="1998877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6" name=""/>
          <p:cNvSpPr/>
          <p:nvPr/>
        </p:nvSpPr>
        <p:spPr>
          <a:xfrm flipH="false" flipV="false" rot="0">
            <a:off x="3132283" y="4517918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7" name=""/>
          <p:cNvSpPr/>
          <p:nvPr/>
        </p:nvSpPr>
        <p:spPr>
          <a:xfrm flipH="false" flipV="false" rot="0">
            <a:off x="4092939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8" name=""/>
          <p:cNvSpPr/>
          <p:nvPr/>
        </p:nvSpPr>
        <p:spPr>
          <a:xfrm flipH="false" flipV="false" rot="0">
            <a:off x="5044959" y="451284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9" name=""/>
          <p:cNvSpPr/>
          <p:nvPr/>
        </p:nvSpPr>
        <p:spPr>
          <a:xfrm flipH="false" flipV="false" rot="0">
            <a:off x="6019442" y="4016071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0" name=""/>
          <p:cNvSpPr/>
          <p:nvPr/>
        </p:nvSpPr>
        <p:spPr>
          <a:xfrm flipH="false" flipV="false" rot="0">
            <a:off x="7119520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1" name=""/>
          <p:cNvSpPr txBox="1"/>
          <p:nvPr/>
        </p:nvSpPr>
        <p:spPr>
          <a:xfrm flipH="false" flipV="false" rot="0">
            <a:off x="1295351" y="4509359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Vorzüge und Gefahren</a:t>
            </a:r>
            <a:endParaRPr b="1" dirty="0" lang="de-DE" sz="1000">
              <a:latin typeface="+mn-lt"/>
            </a:endParaRPr>
          </a:p>
        </p:txBody>
      </p:sp>
      <p:sp>
        <p:nvSpPr>
          <p:cNvPr id="12" name=""/>
          <p:cNvSpPr txBox="1"/>
          <p:nvPr/>
        </p:nvSpPr>
        <p:spPr>
          <a:xfrm flipH="false" flipV="false" rot="0">
            <a:off x="2321950" y="4076681"/>
            <a:ext cx="1205890" cy="247611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Lizenzen</a:t>
            </a:r>
            <a:endParaRPr b="1" dirty="0" lang="de-DE" sz="1000">
              <a:latin typeface="+mn-lt"/>
            </a:endParaRPr>
          </a:p>
        </p:txBody>
      </p:sp>
      <p:sp>
        <p:nvSpPr>
          <p:cNvPr id="13" name=""/>
          <p:cNvSpPr txBox="1"/>
          <p:nvPr/>
        </p:nvSpPr>
        <p:spPr>
          <a:xfrm flipH="false" flipV="false" rot="0">
            <a:off x="3360282" y="4530903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tx1"/>
                </a:solidFill>
                <a:latin typeface="+mn-lt"/>
              </a:rPr>
              <a:t>Entwicklungs-</a:t>
            </a:r>
          </a:p>
          <a:p>
            <a:pPr>
              <a:defRPr dirty="0" lang="en-US" sz="1500"/>
            </a:pPr>
            <a:r>
              <a:rPr b="1" dirty="0" err="1" lang="de-DE" sz="1000">
                <a:solidFill>
                  <a:schemeClr val="tx1"/>
                </a:solidFill>
                <a:latin typeface="+mn-lt"/>
              </a:rPr>
              <a:t>modelle</a:t>
            </a:r>
            <a:endParaRPr b="1" dirty="0" err="1" lang="de-DE" sz="10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4" name=""/>
          <p:cNvSpPr txBox="1"/>
          <p:nvPr/>
        </p:nvSpPr>
        <p:spPr>
          <a:xfrm flipH="false" flipV="false" rot="0">
            <a:off x="4271558" y="401953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Code-</a:t>
            </a:r>
          </a:p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Eigenschaften</a:t>
            </a:r>
            <a:endParaRPr b="1" dirty="0" lang="de-DE" sz="1000">
              <a:latin typeface="+mn-lt"/>
            </a:endParaRPr>
          </a:p>
        </p:txBody>
      </p:sp>
      <p:sp>
        <p:nvSpPr>
          <p:cNvPr id="15" name=""/>
          <p:cNvSpPr txBox="1"/>
          <p:nvPr/>
        </p:nvSpPr>
        <p:spPr>
          <a:xfrm flipH="false" flipV="false" rot="0">
            <a:off x="5349194" y="450680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bg1"/>
                </a:solidFill>
                <a:latin typeface="+mn-lt"/>
              </a:rPr>
              <a:t>Versions-</a:t>
            </a:r>
          </a:p>
          <a:p>
            <a:pPr>
              <a:defRPr dirty="0" lang="en-US" sz="1500"/>
            </a:pPr>
            <a:r>
              <a:rPr b="1" dirty="0" err="1" lang="de-DE" sz="1000">
                <a:solidFill>
                  <a:schemeClr val="bg1"/>
                </a:solidFill>
                <a:latin typeface="+mn-lt"/>
              </a:rPr>
              <a:t>kontrolle</a:t>
            </a:r>
            <a:endParaRPr b="1" dirty="0" err="1" lang="de-DE" sz="10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6" name=""/>
          <p:cNvSpPr txBox="1"/>
          <p:nvPr/>
        </p:nvSpPr>
        <p:spPr>
          <a:xfrm flipH="false" flipV="false" rot="0">
            <a:off x="6287561" y="4019541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Geschäfts-</a:t>
            </a:r>
          </a:p>
          <a:p>
            <a:pPr>
              <a:defRPr dirty="0" lang="en-US" sz="1500"/>
            </a:pPr>
            <a:r>
              <a:rPr b="1" dirty="0" err="1" lang="de-DE" sz="1000">
                <a:latin typeface="+mn-lt"/>
              </a:rPr>
              <a:t>modelle</a:t>
            </a:r>
            <a:endParaRPr b="1" dirty="0" err="1" lang="de-DE" sz="1000">
              <a:latin typeface="+mn-lt"/>
            </a:endParaRPr>
          </a:p>
        </p:txBody>
      </p:sp>
      <p:sp>
        <p:nvSpPr>
          <p:cNvPr id="17" name=""/>
          <p:cNvSpPr txBox="1"/>
          <p:nvPr/>
        </p:nvSpPr>
        <p:spPr>
          <a:xfrm flipH="false" flipV="false" rot="0">
            <a:off x="7333272" y="450678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Der</a:t>
            </a:r>
            <a:r>
              <a:rPr b="1" dirty="0" lang="de-DE" sz="1000">
                <a:latin typeface="+mn-lt"/>
              </a:rPr>
              <a:t> Weg zum</a:t>
            </a:r>
          </a:p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Projekt</a:t>
            </a:r>
            <a:endParaRPr b="1" dirty="0" lang="de-DE" sz="1000">
              <a:latin typeface="+mn-lt"/>
            </a:endParaRPr>
          </a:p>
        </p:txBody>
      </p:sp>
      <p:sp>
        <p:nvSpPr>
          <p:cNvPr id="18" name=""/>
          <p:cNvSpPr/>
          <p:nvPr/>
        </p:nvSpPr>
        <p:spPr>
          <a:xfrm flipH="false" flipV="false" rot="0">
            <a:off x="87570" y="4015820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9" name=""/>
          <p:cNvSpPr txBox="1"/>
          <p:nvPr/>
        </p:nvSpPr>
        <p:spPr>
          <a:xfrm flipH="false" flipV="false" rot="0">
            <a:off x="311240" y="4028805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tx1"/>
                </a:solidFill>
                <a:latin typeface="+mn-lt"/>
              </a:rPr>
              <a:t>Begriff und Entstehung</a:t>
            </a:r>
            <a:endParaRPr b="1" dirty="0" lang="de-DE" sz="1000">
              <a:solidFill>
                <a:schemeClr val="tx1"/>
              </a:solidFill>
              <a:latin typeface="+mn-lt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">
                      <p:stCondLst>
                        <p:cond delay="indefinite"/>
                      </p:stCondLst>
                      <p:childTnLst>
                        <p:par>
                          <p:cTn fill="hold" id="8">
                            <p:stCondLst>
                              <p:cond delay="0"/>
                            </p:stCondLst>
                            <p:childTnLst>
                              <p:par>
                                <p:cTn fill="hold" id="9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1">
                      <p:stCondLst>
                        <p:cond delay="indefinite"/>
                      </p:stCondLst>
                      <p:childTnLst>
                        <p:par>
                          <p:cTn fill="hold" id="12">
                            <p:stCondLst>
                              <p:cond delay="0"/>
                            </p:stCondLst>
                            <p:childTnLst>
                              <p:par>
                                <p:cTn fill="hold" id="13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id="17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9">
                      <p:stCondLst>
                        <p:cond delay="indefinite"/>
                      </p:stCondLst>
                      <p:childTnLst>
                        <p:par>
                          <p:cTn fill="hold" id="20">
                            <p:stCondLst>
                              <p:cond delay="0"/>
                            </p:stCondLst>
                            <p:childTnLst>
                              <p:par>
                                <p:cTn fill="hold" id="21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 rtlCol="0" vert="horz"/>
          <a:lstStyle/>
          <a:p>
            <a:pPr/>
            <a:r>
              <a:rPr dirty="0" err="1" lang="de-DE"/>
              <a:t>Versionskontrolle</a:t>
            </a:r>
            <a:endParaRPr dirty="0" err="1" lang="de-DE"/>
          </a:p>
        </p:txBody>
      </p:sp>
      <p:pic>
        <p:nvPicPr>
          <p:cNvPr id="3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flipH="false" flipV="false" rot="0">
            <a:off x="762000" y="1471021"/>
            <a:ext cx="3703106" cy="2042381"/>
          </a:xfrm>
          <a:prstGeom prst="rect">
            <a:avLst/>
          </a:prstGeom>
        </p:spPr>
      </p:pic>
      <p:pic>
        <p:nvPicPr>
          <p:cNvPr id="4" name="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flipH="false" flipV="false" rot="0">
            <a:off x="4892356" y="1471021"/>
            <a:ext cx="3489643" cy="2051016"/>
          </a:xfrm>
          <a:prstGeom prst="rect">
            <a:avLst/>
          </a:prstGeom>
        </p:spPr>
      </p:pic>
      <p:sp>
        <p:nvSpPr>
          <p:cNvPr id="5" name=""/>
          <p:cNvSpPr/>
          <p:nvPr/>
        </p:nvSpPr>
        <p:spPr>
          <a:xfrm flipH="false" flipV="false" rot="0">
            <a:off x="1092261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6" name=""/>
          <p:cNvSpPr/>
          <p:nvPr/>
        </p:nvSpPr>
        <p:spPr>
          <a:xfrm flipH="false" flipV="false" rot="0">
            <a:off x="1998877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7" name=""/>
          <p:cNvSpPr/>
          <p:nvPr/>
        </p:nvSpPr>
        <p:spPr>
          <a:xfrm flipH="false" flipV="false" rot="0">
            <a:off x="3132283" y="4517918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8" name=""/>
          <p:cNvSpPr/>
          <p:nvPr/>
        </p:nvSpPr>
        <p:spPr>
          <a:xfrm flipH="false" flipV="false" rot="0">
            <a:off x="4092939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9" name=""/>
          <p:cNvSpPr/>
          <p:nvPr/>
        </p:nvSpPr>
        <p:spPr>
          <a:xfrm flipH="false" flipV="false" rot="0">
            <a:off x="5044959" y="451284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0" name=""/>
          <p:cNvSpPr/>
          <p:nvPr/>
        </p:nvSpPr>
        <p:spPr>
          <a:xfrm flipH="false" flipV="false" rot="0">
            <a:off x="6019442" y="4016071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1" name=""/>
          <p:cNvSpPr/>
          <p:nvPr/>
        </p:nvSpPr>
        <p:spPr>
          <a:xfrm flipH="false" flipV="false" rot="0">
            <a:off x="7119520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2" name=""/>
          <p:cNvSpPr txBox="1"/>
          <p:nvPr/>
        </p:nvSpPr>
        <p:spPr>
          <a:xfrm flipH="false" flipV="false" rot="0">
            <a:off x="1295351" y="4509359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Vorzüge und Gefahren</a:t>
            </a:r>
            <a:endParaRPr b="1" dirty="0" lang="de-DE" sz="1000">
              <a:latin typeface="+mn-lt"/>
            </a:endParaRPr>
          </a:p>
        </p:txBody>
      </p:sp>
      <p:sp>
        <p:nvSpPr>
          <p:cNvPr id="13" name=""/>
          <p:cNvSpPr txBox="1"/>
          <p:nvPr/>
        </p:nvSpPr>
        <p:spPr>
          <a:xfrm flipH="false" flipV="false" rot="0">
            <a:off x="2321950" y="4076681"/>
            <a:ext cx="1205890" cy="247611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Lizenzen</a:t>
            </a:r>
            <a:endParaRPr b="1" dirty="0" lang="de-DE" sz="1000">
              <a:latin typeface="+mn-lt"/>
            </a:endParaRPr>
          </a:p>
        </p:txBody>
      </p:sp>
      <p:sp>
        <p:nvSpPr>
          <p:cNvPr id="14" name=""/>
          <p:cNvSpPr txBox="1"/>
          <p:nvPr/>
        </p:nvSpPr>
        <p:spPr>
          <a:xfrm flipH="false" flipV="false" rot="0">
            <a:off x="3360282" y="4530903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tx1"/>
                </a:solidFill>
                <a:latin typeface="+mn-lt"/>
              </a:rPr>
              <a:t>Entwicklungs-</a:t>
            </a:r>
          </a:p>
          <a:p>
            <a:pPr>
              <a:defRPr dirty="0" lang="en-US" sz="1500"/>
            </a:pPr>
            <a:r>
              <a:rPr b="1" dirty="0" err="1" lang="de-DE" sz="1000">
                <a:solidFill>
                  <a:schemeClr val="tx1"/>
                </a:solidFill>
                <a:latin typeface="+mn-lt"/>
              </a:rPr>
              <a:t>modelle</a:t>
            </a:r>
            <a:endParaRPr b="1" dirty="0" err="1" lang="de-DE" sz="10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"/>
          <p:cNvSpPr txBox="1"/>
          <p:nvPr/>
        </p:nvSpPr>
        <p:spPr>
          <a:xfrm flipH="false" flipV="false" rot="0">
            <a:off x="4271558" y="401953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Code-</a:t>
            </a:r>
          </a:p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Eigenschaften</a:t>
            </a:r>
            <a:endParaRPr b="1" dirty="0" lang="de-DE" sz="1000">
              <a:latin typeface="+mn-lt"/>
            </a:endParaRPr>
          </a:p>
        </p:txBody>
      </p:sp>
      <p:sp>
        <p:nvSpPr>
          <p:cNvPr id="16" name=""/>
          <p:cNvSpPr txBox="1"/>
          <p:nvPr/>
        </p:nvSpPr>
        <p:spPr>
          <a:xfrm flipH="false" flipV="false" rot="0">
            <a:off x="5349194" y="450680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bg1"/>
                </a:solidFill>
                <a:latin typeface="+mn-lt"/>
              </a:rPr>
              <a:t>Versions-</a:t>
            </a:r>
          </a:p>
          <a:p>
            <a:pPr>
              <a:defRPr dirty="0" lang="en-US" sz="1500"/>
            </a:pPr>
            <a:r>
              <a:rPr b="1" dirty="0" err="1" lang="de-DE" sz="1000">
                <a:solidFill>
                  <a:schemeClr val="bg1"/>
                </a:solidFill>
                <a:latin typeface="+mn-lt"/>
              </a:rPr>
              <a:t>kontrolle</a:t>
            </a:r>
            <a:endParaRPr b="1" dirty="0" err="1" lang="de-DE" sz="10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" name=""/>
          <p:cNvSpPr txBox="1"/>
          <p:nvPr/>
        </p:nvSpPr>
        <p:spPr>
          <a:xfrm flipH="false" flipV="false" rot="0">
            <a:off x="6287561" y="4019541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Geschäfts-</a:t>
            </a:r>
          </a:p>
          <a:p>
            <a:pPr>
              <a:defRPr dirty="0" lang="en-US" sz="1500"/>
            </a:pPr>
            <a:r>
              <a:rPr b="1" dirty="0" err="1" lang="de-DE" sz="1000">
                <a:latin typeface="+mn-lt"/>
              </a:rPr>
              <a:t>modelle</a:t>
            </a:r>
            <a:endParaRPr b="1" dirty="0" err="1" lang="de-DE" sz="1000">
              <a:latin typeface="+mn-lt"/>
            </a:endParaRPr>
          </a:p>
        </p:txBody>
      </p:sp>
      <p:sp>
        <p:nvSpPr>
          <p:cNvPr id="18" name=""/>
          <p:cNvSpPr txBox="1"/>
          <p:nvPr/>
        </p:nvSpPr>
        <p:spPr>
          <a:xfrm flipH="false" flipV="false" rot="0">
            <a:off x="7333272" y="450678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Der</a:t>
            </a:r>
            <a:r>
              <a:rPr b="1" dirty="0" lang="de-DE" sz="1000">
                <a:latin typeface="+mn-lt"/>
              </a:rPr>
              <a:t> Weg zum</a:t>
            </a:r>
          </a:p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Projekt</a:t>
            </a:r>
            <a:endParaRPr b="1" dirty="0" lang="de-DE" sz="1000">
              <a:latin typeface="+mn-lt"/>
            </a:endParaRPr>
          </a:p>
        </p:txBody>
      </p:sp>
      <p:sp>
        <p:nvSpPr>
          <p:cNvPr id="19" name=""/>
          <p:cNvSpPr/>
          <p:nvPr/>
        </p:nvSpPr>
        <p:spPr>
          <a:xfrm flipH="false" flipV="false" rot="0">
            <a:off x="87570" y="4015820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20" name=""/>
          <p:cNvSpPr txBox="1"/>
          <p:nvPr/>
        </p:nvSpPr>
        <p:spPr>
          <a:xfrm flipH="false" flipV="false" rot="0">
            <a:off x="311240" y="4028805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tx1"/>
                </a:solidFill>
                <a:latin typeface="+mn-lt"/>
              </a:rPr>
              <a:t>Begriff und Entstehung</a:t>
            </a:r>
            <a:endParaRPr b="1" dirty="0" lang="de-DE" sz="100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 rtlCol="0" vert="horz"/>
          <a:lstStyle/>
          <a:p>
            <a:pPr/>
            <a:r>
              <a:rPr dirty="0" lang="de-DE"/>
              <a:t>Geschäftsmodelle</a:t>
            </a:r>
            <a:endParaRPr dirty="0" lang="de-DE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 rot="0">
            <a:off x="721673" y="1428750"/>
            <a:ext cx="3667125" cy="2905125"/>
          </a:xfrm>
        </p:spPr>
        <p:txBody>
          <a:bodyPr rtlCol="0" vert="horz">
            <a:normAutofit fontScale="100000" lnSpcReduction="0"/>
          </a:bodyPr>
          <a:lstStyle/>
          <a:p>
            <a:pPr>
              <a:lnSpc>
                <a:spcPct val="100000"/>
              </a:lnSpc>
            </a:pPr>
            <a:r>
              <a:rPr dirty="0" lang="en-US"/>
              <a:t>Hobby, Teilzeit oder Vollzeit</a:t>
            </a:r>
          </a:p>
          <a:p>
            <a:pPr lvl="0">
              <a:lnSpc>
                <a:spcPct val="100000"/>
              </a:lnSpc>
              <a:buClr>
                <a:schemeClr val="accent1"/>
              </a:buClr>
              <a:buFont typeface="Arial"/>
              <a:buChar char="&gt;"/>
            </a:pPr>
            <a:r>
              <a:rPr dirty="0" lang="de-DE"/>
              <a:t>Verdienst möglich, jedoch nicht immer notwendig</a:t>
            </a:r>
          </a:p>
          <a:p>
            <a:pPr lvl="0">
              <a:lnSpc>
                <a:spcPct val="100000"/>
              </a:lnSpc>
              <a:buClr>
                <a:schemeClr val="accent1"/>
              </a:buClr>
              <a:buFont typeface="Arial"/>
              <a:buChar char="&gt;"/>
            </a:pPr>
            <a:r>
              <a:rPr dirty="0" lang="de-DE"/>
              <a:t>Verschenkung</a:t>
            </a:r>
            <a:endParaRPr dirty="0" lang="de-DE"/>
          </a:p>
        </p:txBody>
      </p:sp>
      <p:sp>
        <p:nvSpPr>
          <p:cNvPr id="4" name="Content Placeholder 2"/>
          <p:cNvSpPr>
            <a:spLocks noGrp="true"/>
          </p:cNvSpPr>
          <p:nvPr>
            <p:ph idx="2"/>
          </p:nvPr>
        </p:nvSpPr>
        <p:spPr>
          <a:xfrm rot="0">
            <a:off x="4755201" y="1428750"/>
            <a:ext cx="3667125" cy="2905125"/>
          </a:xfrm>
        </p:spPr>
        <p:txBody>
          <a:bodyPr rtlCol="0" vert="horz"/>
          <a:lstStyle/>
          <a:p>
            <a:pPr>
              <a:lnSpc>
                <a:spcPct val="100000"/>
              </a:lnSpc>
            </a:pPr>
            <a:r>
              <a:rPr dirty="0" lang="en-US"/>
              <a:t>meist keine Kommerzialisierung gewünscht</a:t>
            </a:r>
          </a:p>
          <a:p>
            <a:pPr>
              <a:lnSpc>
                <a:spcPct val="100000"/>
              </a:lnSpc>
            </a:pPr>
            <a:r>
              <a:rPr dirty="0" lang="en-US"/>
              <a:t>Überschüsse in Rücklagen investieren</a:t>
            </a:r>
            <a:endParaRPr dirty="0" lang="en-US"/>
          </a:p>
        </p:txBody>
      </p:sp>
      <p:sp>
        <p:nvSpPr>
          <p:cNvPr id="5" name=""/>
          <p:cNvSpPr/>
          <p:nvPr/>
        </p:nvSpPr>
        <p:spPr>
          <a:xfrm flipH="false" flipV="false" rot="0">
            <a:off x="1092261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6" name=""/>
          <p:cNvSpPr/>
          <p:nvPr/>
        </p:nvSpPr>
        <p:spPr>
          <a:xfrm flipH="false" flipV="false" rot="0">
            <a:off x="1998877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7" name=""/>
          <p:cNvSpPr/>
          <p:nvPr/>
        </p:nvSpPr>
        <p:spPr>
          <a:xfrm flipH="false" flipV="false" rot="0">
            <a:off x="3132283" y="4517918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8" name=""/>
          <p:cNvSpPr/>
          <p:nvPr/>
        </p:nvSpPr>
        <p:spPr>
          <a:xfrm flipH="false" flipV="false" rot="0">
            <a:off x="4092939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9" name=""/>
          <p:cNvSpPr/>
          <p:nvPr/>
        </p:nvSpPr>
        <p:spPr>
          <a:xfrm flipH="false" flipV="false" rot="0">
            <a:off x="5044959" y="451284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0" name=""/>
          <p:cNvSpPr/>
          <p:nvPr/>
        </p:nvSpPr>
        <p:spPr>
          <a:xfrm flipH="false" flipV="false" rot="0">
            <a:off x="6019442" y="4016071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1" name=""/>
          <p:cNvSpPr/>
          <p:nvPr/>
        </p:nvSpPr>
        <p:spPr>
          <a:xfrm flipH="false" flipV="false" rot="0">
            <a:off x="7119520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2" name=""/>
          <p:cNvSpPr txBox="1"/>
          <p:nvPr/>
        </p:nvSpPr>
        <p:spPr>
          <a:xfrm flipH="false" flipV="false" rot="0">
            <a:off x="1295351" y="4509359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Vorzüge und Gefahren</a:t>
            </a:r>
            <a:endParaRPr b="1" dirty="0" lang="de-DE" sz="1000">
              <a:latin typeface="+mn-lt"/>
            </a:endParaRPr>
          </a:p>
        </p:txBody>
      </p:sp>
      <p:sp>
        <p:nvSpPr>
          <p:cNvPr id="13" name=""/>
          <p:cNvSpPr txBox="1"/>
          <p:nvPr/>
        </p:nvSpPr>
        <p:spPr>
          <a:xfrm flipH="false" flipV="false" rot="0">
            <a:off x="2321950" y="4076681"/>
            <a:ext cx="1205890" cy="247611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Lizenzen</a:t>
            </a:r>
            <a:endParaRPr b="1" dirty="0" lang="de-DE" sz="1000">
              <a:latin typeface="+mn-lt"/>
            </a:endParaRPr>
          </a:p>
        </p:txBody>
      </p:sp>
      <p:sp>
        <p:nvSpPr>
          <p:cNvPr id="14" name=""/>
          <p:cNvSpPr txBox="1"/>
          <p:nvPr/>
        </p:nvSpPr>
        <p:spPr>
          <a:xfrm flipH="false" flipV="false" rot="0">
            <a:off x="3360282" y="4530903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tx1"/>
                </a:solidFill>
                <a:latin typeface="+mn-lt"/>
              </a:rPr>
              <a:t>Entwicklungs-</a:t>
            </a:r>
          </a:p>
          <a:p>
            <a:pPr>
              <a:defRPr dirty="0" lang="en-US" sz="1500"/>
            </a:pPr>
            <a:r>
              <a:rPr b="1" dirty="0" err="1" lang="de-DE" sz="1000">
                <a:solidFill>
                  <a:schemeClr val="tx1"/>
                </a:solidFill>
                <a:latin typeface="+mn-lt"/>
              </a:rPr>
              <a:t>modelle</a:t>
            </a:r>
            <a:endParaRPr b="1" dirty="0" err="1" lang="de-DE" sz="10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"/>
          <p:cNvSpPr txBox="1"/>
          <p:nvPr/>
        </p:nvSpPr>
        <p:spPr>
          <a:xfrm flipH="false" flipV="false" rot="0">
            <a:off x="4271558" y="401953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Code-</a:t>
            </a:r>
          </a:p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Eigenschaften</a:t>
            </a:r>
            <a:endParaRPr b="1" dirty="0" lang="de-DE" sz="1000">
              <a:latin typeface="+mn-lt"/>
            </a:endParaRPr>
          </a:p>
        </p:txBody>
      </p:sp>
      <p:sp>
        <p:nvSpPr>
          <p:cNvPr id="16" name=""/>
          <p:cNvSpPr txBox="1"/>
          <p:nvPr/>
        </p:nvSpPr>
        <p:spPr>
          <a:xfrm flipH="false" flipV="false" rot="0">
            <a:off x="5349194" y="450680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Versions-</a:t>
            </a:r>
          </a:p>
          <a:p>
            <a:pPr>
              <a:defRPr dirty="0" lang="en-US" sz="1500"/>
            </a:pPr>
            <a:r>
              <a:rPr b="1" dirty="0" err="1" lang="de-DE" sz="1000">
                <a:latin typeface="+mn-lt"/>
              </a:rPr>
              <a:t>kontrolle</a:t>
            </a:r>
            <a:endParaRPr b="1" dirty="0" err="1" lang="de-DE" sz="1000">
              <a:latin typeface="+mn-lt"/>
            </a:endParaRPr>
          </a:p>
        </p:txBody>
      </p:sp>
      <p:sp>
        <p:nvSpPr>
          <p:cNvPr id="17" name=""/>
          <p:cNvSpPr txBox="1"/>
          <p:nvPr/>
        </p:nvSpPr>
        <p:spPr>
          <a:xfrm flipH="false" flipV="false" rot="0">
            <a:off x="6287561" y="4019541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bg1"/>
                </a:solidFill>
                <a:latin typeface="+mn-lt"/>
              </a:rPr>
              <a:t>Geschäfts-</a:t>
            </a:r>
          </a:p>
          <a:p>
            <a:pPr>
              <a:defRPr dirty="0" lang="en-US" sz="1500"/>
            </a:pPr>
            <a:r>
              <a:rPr b="1" dirty="0" err="1" lang="de-DE" sz="1000">
                <a:solidFill>
                  <a:schemeClr val="bg1"/>
                </a:solidFill>
                <a:latin typeface="+mn-lt"/>
              </a:rPr>
              <a:t>modelle</a:t>
            </a:r>
            <a:endParaRPr b="1" dirty="0" err="1" lang="de-DE" sz="10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"/>
          <p:cNvSpPr txBox="1"/>
          <p:nvPr/>
        </p:nvSpPr>
        <p:spPr>
          <a:xfrm flipH="false" flipV="false" rot="0">
            <a:off x="7333272" y="450678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Der</a:t>
            </a:r>
            <a:r>
              <a:rPr b="1" dirty="0" lang="de-DE" sz="1000">
                <a:latin typeface="+mn-lt"/>
              </a:rPr>
              <a:t> Weg zum</a:t>
            </a:r>
          </a:p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Projekt</a:t>
            </a:r>
            <a:endParaRPr b="1" dirty="0" lang="de-DE" sz="1000">
              <a:latin typeface="+mn-lt"/>
            </a:endParaRPr>
          </a:p>
        </p:txBody>
      </p:sp>
      <p:sp>
        <p:nvSpPr>
          <p:cNvPr id="19" name=""/>
          <p:cNvSpPr/>
          <p:nvPr/>
        </p:nvSpPr>
        <p:spPr>
          <a:xfrm flipH="false" flipV="false" rot="0">
            <a:off x="87570" y="4015820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20" name=""/>
          <p:cNvSpPr txBox="1"/>
          <p:nvPr/>
        </p:nvSpPr>
        <p:spPr>
          <a:xfrm flipH="false" flipV="false" rot="0">
            <a:off x="311240" y="4028805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tx1"/>
                </a:solidFill>
                <a:latin typeface="+mn-lt"/>
              </a:rPr>
              <a:t>Begriff und Entstehung</a:t>
            </a:r>
            <a:endParaRPr b="1" dirty="0" lang="de-DE" sz="100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7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9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1">
                      <p:stCondLst>
                        <p:cond delay="indefinite"/>
                      </p:stCondLst>
                      <p:childTnLst>
                        <p:par>
                          <p:cTn fill="hold" id="12">
                            <p:stCondLst>
                              <p:cond delay="0"/>
                            </p:stCondLst>
                            <p:childTnLst>
                              <p:par>
                                <p:cTn fill="hold" id="13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 rtlCol="0" vert="horz"/>
          <a:lstStyle/>
          <a:p>
            <a:pPr/>
            <a:r>
              <a:rPr dirty="0" lang="en-US"/>
              <a:t>Finanzierung</a:t>
            </a:r>
            <a:endParaRPr dirty="0"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 rot="0">
            <a:off x="762000" y="1119187"/>
            <a:ext cx="3667125" cy="1449460"/>
          </a:xfrm>
        </p:spPr>
        <p:txBody>
          <a:bodyPr rtlCol="0" vert="horz">
            <a:normAutofit fontScale="100000" lnSpcReduction="0"/>
          </a:bodyPr>
          <a:lstStyle/>
          <a:p>
            <a:pPr>
              <a:lnSpc>
                <a:spcPct val="100000"/>
              </a:lnSpc>
            </a:pPr>
            <a:r>
              <a:rPr dirty="0" lang="de-DE"/>
              <a:t>Features gegen Bezahlung</a:t>
            </a:r>
          </a:p>
          <a:p>
            <a:pPr>
              <a:lnSpc>
                <a:spcPct val="100000"/>
              </a:lnSpc>
            </a:pPr>
            <a:r>
              <a:rPr dirty="0" lang="de-DE"/>
              <a:t>Wartung</a:t>
            </a:r>
          </a:p>
          <a:p>
            <a:pPr>
              <a:lnSpc>
                <a:spcPct val="100000"/>
              </a:lnSpc>
            </a:pPr>
            <a:r>
              <a:rPr dirty="0" lang="de-DE"/>
              <a:t>Öffentliche Fördergelder</a:t>
            </a:r>
            <a:endParaRPr dirty="0" lang="de-DE"/>
          </a:p>
        </p:txBody>
      </p:sp>
      <p:sp>
        <p:nvSpPr>
          <p:cNvPr id="4" name="Content Placeholder 2"/>
          <p:cNvSpPr>
            <a:spLocks noGrp="true"/>
          </p:cNvSpPr>
          <p:nvPr>
            <p:ph idx="2"/>
          </p:nvPr>
        </p:nvSpPr>
        <p:spPr>
          <a:xfrm rot="0">
            <a:off x="4714875" y="1119187"/>
            <a:ext cx="3667125" cy="2905125"/>
          </a:xfrm>
        </p:spPr>
        <p:txBody>
          <a:bodyPr rtlCol="0" vert="horz"/>
          <a:lstStyle/>
          <a:p>
            <a:pPr>
              <a:lnSpc>
                <a:spcPct val="100000"/>
              </a:lnSpc>
            </a:pPr>
            <a:r>
              <a:rPr dirty="0" lang="de-DE"/>
              <a:t>Sponsoren</a:t>
            </a:r>
          </a:p>
          <a:p>
            <a:pPr/>
            <a:r>
              <a:rPr dirty="0" lang="de-DE"/>
              <a:t>Spenden</a:t>
            </a:r>
          </a:p>
          <a:p>
            <a:pPr lvl="1"/>
            <a:r>
              <a:rPr dirty="0" lang="de-DE"/>
              <a:t>Fundraising</a:t>
            </a:r>
          </a:p>
          <a:p>
            <a:pPr lvl="1"/>
            <a:r>
              <a:rPr dirty="0" err="1" lang="de-DE"/>
              <a:t>Crowdfounding</a:t>
            </a:r>
            <a:endParaRPr dirty="0" err="1" lang="de-DE"/>
          </a:p>
        </p:txBody>
      </p:sp>
      <p:pic>
        <p:nvPicPr>
          <p:cNvPr id="5" name=""/>
          <p:cNvPicPr>
            <a:picLocks noChangeAspect="true"/>
          </p:cNvPicPr>
          <p:nvPr/>
        </p:nvPicPr>
        <p:blipFill>
          <a:blip r:embed="rId2"/>
          <a:srcRect b="12220" l="0" r="0" t="0"/>
          <a:stretch>
            <a:fillRect/>
          </a:stretch>
        </p:blipFill>
        <p:spPr>
          <a:xfrm flipH="false" flipV="false" rot="0">
            <a:off x="1964339" y="2581632"/>
            <a:ext cx="5506630" cy="1098827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 flipH="false" flipV="false" rot="0">
            <a:off x="2940959" y="3704462"/>
            <a:ext cx="3262080" cy="278082"/>
          </a:xfrm>
          <a:prstGeom prst="rect">
            <a:avLst/>
          </a:prstGeom>
        </p:spPr>
        <p:txBody>
          <a:bodyPr anchor="t" bIns="47625" lIns="95250" rIns="95250" rtlCol="0" tIns="47625" vert="horz">
            <a:spAutoFit/>
          </a:bodyPr>
          <a:lstStyle/>
          <a:p>
            <a:pPr>
              <a:defRPr dirty="0" lang="en-US" sz="1400"/>
            </a:pPr>
            <a:r>
              <a:rPr dirty="0" lang="en-US" sz="1200"/>
              <a:t>aktuelle Spendenkampagne von Wikipedia</a:t>
            </a:r>
            <a:endParaRPr dirty="0" lang="en-US" sz="1200"/>
          </a:p>
        </p:txBody>
      </p:sp>
      <p:sp>
        <p:nvSpPr>
          <p:cNvPr id="7" name=""/>
          <p:cNvSpPr/>
          <p:nvPr/>
        </p:nvSpPr>
        <p:spPr>
          <a:xfrm flipH="false" flipV="false" rot="0">
            <a:off x="1092261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8" name=""/>
          <p:cNvSpPr/>
          <p:nvPr/>
        </p:nvSpPr>
        <p:spPr>
          <a:xfrm flipH="false" flipV="false" rot="0">
            <a:off x="1998877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9" name=""/>
          <p:cNvSpPr/>
          <p:nvPr/>
        </p:nvSpPr>
        <p:spPr>
          <a:xfrm flipH="false" flipV="false" rot="0">
            <a:off x="3132283" y="4517918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0" name=""/>
          <p:cNvSpPr/>
          <p:nvPr/>
        </p:nvSpPr>
        <p:spPr>
          <a:xfrm flipH="false" flipV="false" rot="0">
            <a:off x="4092939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1" name=""/>
          <p:cNvSpPr/>
          <p:nvPr/>
        </p:nvSpPr>
        <p:spPr>
          <a:xfrm flipH="false" flipV="false" rot="0">
            <a:off x="5044959" y="451284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2" name=""/>
          <p:cNvSpPr/>
          <p:nvPr/>
        </p:nvSpPr>
        <p:spPr>
          <a:xfrm flipH="false" flipV="false" rot="0">
            <a:off x="6019442" y="4016071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3" name=""/>
          <p:cNvSpPr/>
          <p:nvPr/>
        </p:nvSpPr>
        <p:spPr>
          <a:xfrm flipH="false" flipV="false" rot="0">
            <a:off x="7119520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4" name=""/>
          <p:cNvSpPr txBox="1"/>
          <p:nvPr/>
        </p:nvSpPr>
        <p:spPr>
          <a:xfrm flipH="false" flipV="false" rot="0">
            <a:off x="1295351" y="4509359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Vorzüge und Gefahren</a:t>
            </a:r>
            <a:endParaRPr b="1" dirty="0" lang="de-DE" sz="1000">
              <a:latin typeface="+mn-lt"/>
            </a:endParaRPr>
          </a:p>
        </p:txBody>
      </p:sp>
      <p:sp>
        <p:nvSpPr>
          <p:cNvPr id="15" name=""/>
          <p:cNvSpPr txBox="1"/>
          <p:nvPr/>
        </p:nvSpPr>
        <p:spPr>
          <a:xfrm flipH="false" flipV="false" rot="0">
            <a:off x="2321950" y="4076681"/>
            <a:ext cx="1205890" cy="247611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Lizenzen</a:t>
            </a:r>
            <a:endParaRPr b="1" dirty="0" lang="de-DE" sz="1000">
              <a:latin typeface="+mn-lt"/>
            </a:endParaRPr>
          </a:p>
        </p:txBody>
      </p:sp>
      <p:sp>
        <p:nvSpPr>
          <p:cNvPr id="16" name=""/>
          <p:cNvSpPr txBox="1"/>
          <p:nvPr/>
        </p:nvSpPr>
        <p:spPr>
          <a:xfrm flipH="false" flipV="false" rot="0">
            <a:off x="3360282" y="4530903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tx1"/>
                </a:solidFill>
                <a:latin typeface="+mn-lt"/>
              </a:rPr>
              <a:t>Entwicklungs-</a:t>
            </a:r>
          </a:p>
          <a:p>
            <a:pPr>
              <a:defRPr dirty="0" lang="en-US" sz="1500"/>
            </a:pPr>
            <a:r>
              <a:rPr b="1" dirty="0" err="1" lang="de-DE" sz="1000">
                <a:solidFill>
                  <a:schemeClr val="tx1"/>
                </a:solidFill>
                <a:latin typeface="+mn-lt"/>
              </a:rPr>
              <a:t>modelle</a:t>
            </a:r>
            <a:endParaRPr b="1" dirty="0" err="1" lang="de-DE" sz="10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"/>
          <p:cNvSpPr txBox="1"/>
          <p:nvPr/>
        </p:nvSpPr>
        <p:spPr>
          <a:xfrm flipH="false" flipV="false" rot="0">
            <a:off x="4271558" y="401953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Code-</a:t>
            </a:r>
          </a:p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Eigenschaften</a:t>
            </a:r>
            <a:endParaRPr b="1" dirty="0" lang="de-DE" sz="1000">
              <a:latin typeface="+mn-lt"/>
            </a:endParaRPr>
          </a:p>
        </p:txBody>
      </p:sp>
      <p:sp>
        <p:nvSpPr>
          <p:cNvPr id="18" name=""/>
          <p:cNvSpPr txBox="1"/>
          <p:nvPr/>
        </p:nvSpPr>
        <p:spPr>
          <a:xfrm flipH="false" flipV="false" rot="0">
            <a:off x="5349194" y="450680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Versions-</a:t>
            </a:r>
          </a:p>
          <a:p>
            <a:pPr>
              <a:defRPr dirty="0" lang="en-US" sz="1500"/>
            </a:pPr>
            <a:r>
              <a:rPr b="1" dirty="0" err="1" lang="de-DE" sz="1000">
                <a:latin typeface="+mn-lt"/>
              </a:rPr>
              <a:t>kontrolle</a:t>
            </a:r>
            <a:endParaRPr b="1" dirty="0" err="1" lang="de-DE" sz="1000">
              <a:latin typeface="+mn-lt"/>
            </a:endParaRPr>
          </a:p>
        </p:txBody>
      </p:sp>
      <p:sp>
        <p:nvSpPr>
          <p:cNvPr id="19" name=""/>
          <p:cNvSpPr txBox="1"/>
          <p:nvPr/>
        </p:nvSpPr>
        <p:spPr>
          <a:xfrm flipH="false" flipV="false" rot="0">
            <a:off x="6287561" y="4019541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bg1"/>
                </a:solidFill>
                <a:latin typeface="+mn-lt"/>
              </a:rPr>
              <a:t>Geschäfts-</a:t>
            </a:r>
          </a:p>
          <a:p>
            <a:pPr>
              <a:defRPr dirty="0" lang="en-US" sz="1500"/>
            </a:pPr>
            <a:r>
              <a:rPr b="1" dirty="0" err="1" lang="de-DE" sz="1000">
                <a:solidFill>
                  <a:schemeClr val="bg1"/>
                </a:solidFill>
                <a:latin typeface="+mn-lt"/>
              </a:rPr>
              <a:t>modelle</a:t>
            </a:r>
            <a:endParaRPr b="1" dirty="0" err="1" lang="de-DE" sz="10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"/>
          <p:cNvSpPr txBox="1"/>
          <p:nvPr/>
        </p:nvSpPr>
        <p:spPr>
          <a:xfrm flipH="false" flipV="false" rot="0">
            <a:off x="7333272" y="450678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Der</a:t>
            </a:r>
            <a:r>
              <a:rPr b="1" dirty="0" lang="de-DE" sz="1000">
                <a:latin typeface="+mn-lt"/>
              </a:rPr>
              <a:t> Weg zum</a:t>
            </a:r>
          </a:p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Projekt</a:t>
            </a:r>
            <a:endParaRPr b="1" dirty="0" lang="de-DE" sz="1000">
              <a:latin typeface="+mn-lt"/>
            </a:endParaRPr>
          </a:p>
        </p:txBody>
      </p:sp>
      <p:sp>
        <p:nvSpPr>
          <p:cNvPr id="21" name=""/>
          <p:cNvSpPr/>
          <p:nvPr/>
        </p:nvSpPr>
        <p:spPr>
          <a:xfrm flipH="false" flipV="false" rot="0">
            <a:off x="87570" y="4015820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22" name=""/>
          <p:cNvSpPr txBox="1"/>
          <p:nvPr/>
        </p:nvSpPr>
        <p:spPr>
          <a:xfrm flipH="false" flipV="false" rot="0">
            <a:off x="311240" y="4028805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tx1"/>
                </a:solidFill>
                <a:latin typeface="+mn-lt"/>
              </a:rPr>
              <a:t>Begriff und Entstehung</a:t>
            </a:r>
            <a:endParaRPr b="1" dirty="0" lang="de-DE" sz="1000">
              <a:solidFill>
                <a:schemeClr val="tx1"/>
              </a:solidFill>
              <a:latin typeface="+mn-lt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">
                      <p:stCondLst>
                        <p:cond delay="indefinite"/>
                      </p:stCondLst>
                      <p:childTnLst>
                        <p:par>
                          <p:cTn fill="hold" id="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9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1">
                      <p:stCondLst>
                        <p:cond delay="indefinite"/>
                      </p:stCondLst>
                      <p:childTnLst>
                        <p:par>
                          <p:cTn fill="hold" id="1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3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17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9">
                      <p:stCondLst>
                        <p:cond delay="indefinite"/>
                      </p:stCondLst>
                      <p:childTnLst>
                        <p:par>
                          <p:cTn fill="hold" id="20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21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23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2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2" id="29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3" id="31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utoUpdateAnimBg="0" build="p" grpId="0" spid="3"/>
      <p:bldP autoUpdateAnimBg="0" build="p" grpId="1" spid="4"/>
      <p:bldP animBg="1" grpId="2" spid="5"/>
      <p:bldP autoUpdateAnimBg="0" grpId="3" spid="6"/>
    </p:bldLst>
  </p:timing>
</p:sld>
</file>

<file path=ppt/slides/slide17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 rot="0">
            <a:off x="762000" y="536961"/>
            <a:ext cx="7620000" cy="571500"/>
          </a:xfrm>
        </p:spPr>
        <p:txBody>
          <a:bodyPr rtlCol="0" vert="horz"/>
          <a:lstStyle/>
          <a:p>
            <a:pPr algn="l"/>
            <a:r>
              <a:rPr dirty="0" lang="en-US"/>
              <a:t>Der Weg zum eigenen  Projekt</a:t>
            </a:r>
            <a:endParaRPr dirty="0"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2"/>
          </p:nvPr>
        </p:nvSpPr>
        <p:spPr>
          <a:xfrm rot="0">
            <a:off x="753365" y="1039385"/>
            <a:ext cx="7950272" cy="3509355"/>
          </a:xfrm>
        </p:spPr>
        <p:txBody>
          <a:bodyPr rtlCol="0" vert="horz">
            <a:normAutofit fontScale="100000" lnSpcReduction="0"/>
          </a:bodyPr>
          <a:lstStyle/>
          <a:p>
            <a:pPr>
              <a:lnSpc>
                <a:spcPct val="125000"/>
              </a:lnSpc>
            </a:pPr>
            <a:r>
              <a:rPr dirty="0" err="1" lang="de-DE" sz="1600"/>
              <a:t>Launchplattform</a:t>
            </a:r>
            <a:r>
              <a:rPr dirty="0" lang="de-DE" sz="1600"/>
              <a:t> finden (Bsp. GitHub)</a:t>
            </a:r>
          </a:p>
          <a:p>
            <a:pPr>
              <a:lnSpc>
                <a:spcPct val="125000"/>
              </a:lnSpc>
            </a:pPr>
            <a:r>
              <a:rPr dirty="0" lang="de-DE" sz="1600"/>
              <a:t>Erstellung von:</a:t>
            </a:r>
          </a:p>
          <a:p>
            <a:pPr lvl="1">
              <a:lnSpc>
                <a:spcPct val="125000"/>
              </a:lnSpc>
            </a:pPr>
            <a:r>
              <a:rPr dirty="0" lang="de-DE" sz="1600"/>
              <a:t>Open Source </a:t>
            </a:r>
            <a:r>
              <a:rPr dirty="0" err="1" lang="de-DE" sz="1600"/>
              <a:t>license</a:t>
            </a:r>
          </a:p>
          <a:p>
            <a:pPr lvl="1">
              <a:lnSpc>
                <a:spcPct val="125000"/>
              </a:lnSpc>
            </a:pPr>
            <a:r>
              <a:rPr dirty="0" lang="de-DE" sz="1600"/>
              <a:t>README</a:t>
            </a:r>
          </a:p>
          <a:p>
            <a:pPr lvl="1">
              <a:lnSpc>
                <a:spcPct val="125000"/>
              </a:lnSpc>
            </a:pPr>
            <a:r>
              <a:rPr dirty="0" err="1" lang="de-DE" sz="1600"/>
              <a:t>Contributing</a:t>
            </a:r>
            <a:r>
              <a:rPr dirty="0" lang="de-DE" sz="1600"/>
              <a:t> </a:t>
            </a:r>
            <a:r>
              <a:rPr dirty="0" err="1" lang="de-DE" sz="1600"/>
              <a:t>Guidelines</a:t>
            </a:r>
          </a:p>
          <a:p>
            <a:pPr lvl="1">
              <a:lnSpc>
                <a:spcPct val="125000"/>
              </a:lnSpc>
            </a:pPr>
            <a:r>
              <a:rPr dirty="0" lang="de-DE" sz="1600"/>
              <a:t>Code </a:t>
            </a:r>
            <a:r>
              <a:rPr dirty="0" err="1" lang="de-DE" sz="1600"/>
              <a:t>of</a:t>
            </a:r>
            <a:r>
              <a:rPr dirty="0" lang="de-DE" sz="1600"/>
              <a:t> </a:t>
            </a:r>
            <a:r>
              <a:rPr dirty="0" err="1" lang="de-DE" sz="1600"/>
              <a:t>Conduct</a:t>
            </a:r>
          </a:p>
          <a:p>
            <a:pPr indent="0" lvl="0" marL="57150">
              <a:lnSpc>
                <a:spcPct val="125000"/>
              </a:lnSpc>
              <a:buClr>
                <a:schemeClr val="accent1"/>
              </a:buClr>
              <a:buFont typeface="Arial"/>
              <a:buChar char="&gt;"/>
            </a:pPr>
            <a:r>
              <a:rPr dirty="0" lang="de-DE" sz="1600"/>
              <a:t>  Code pushen und Projekt starten</a:t>
            </a:r>
          </a:p>
          <a:p>
            <a:pPr lvl="1"/>
            <a:r>
              <a:rPr dirty="0" err="1" lang="de-DE"/>
              <a:t/>
            </a:r>
          </a:p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"/>
          <p:cNvSpPr/>
          <p:nvPr/>
        </p:nvSpPr>
        <p:spPr>
          <a:xfrm flipH="false" flipV="false" rot="0">
            <a:off x="1092261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5" name=""/>
          <p:cNvSpPr/>
          <p:nvPr/>
        </p:nvSpPr>
        <p:spPr>
          <a:xfrm flipH="false" flipV="false" rot="0">
            <a:off x="1998877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6" name=""/>
          <p:cNvSpPr/>
          <p:nvPr/>
        </p:nvSpPr>
        <p:spPr>
          <a:xfrm flipH="false" flipV="false" rot="0">
            <a:off x="3132283" y="4517918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7" name=""/>
          <p:cNvSpPr/>
          <p:nvPr/>
        </p:nvSpPr>
        <p:spPr>
          <a:xfrm flipH="false" flipV="false" rot="0">
            <a:off x="4092939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8" name=""/>
          <p:cNvSpPr/>
          <p:nvPr/>
        </p:nvSpPr>
        <p:spPr>
          <a:xfrm flipH="false" flipV="false" rot="0">
            <a:off x="5044959" y="451284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9" name=""/>
          <p:cNvSpPr/>
          <p:nvPr/>
        </p:nvSpPr>
        <p:spPr>
          <a:xfrm flipH="false" flipV="false" rot="0">
            <a:off x="6019442" y="4016071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0" name=""/>
          <p:cNvSpPr/>
          <p:nvPr/>
        </p:nvSpPr>
        <p:spPr>
          <a:xfrm flipH="false" flipV="false" rot="0">
            <a:off x="7119520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1" name=""/>
          <p:cNvSpPr txBox="1"/>
          <p:nvPr/>
        </p:nvSpPr>
        <p:spPr>
          <a:xfrm flipH="false" flipV="false" rot="0">
            <a:off x="1295351" y="4509359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Vorzüge und Gefahren</a:t>
            </a:r>
            <a:endParaRPr b="1" dirty="0" lang="de-DE" sz="1000">
              <a:latin typeface="+mn-lt"/>
            </a:endParaRPr>
          </a:p>
        </p:txBody>
      </p:sp>
      <p:sp>
        <p:nvSpPr>
          <p:cNvPr id="12" name=""/>
          <p:cNvSpPr txBox="1"/>
          <p:nvPr/>
        </p:nvSpPr>
        <p:spPr>
          <a:xfrm flipH="false" flipV="false" rot="0">
            <a:off x="2321950" y="4076681"/>
            <a:ext cx="1205890" cy="247611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Lizenzen</a:t>
            </a:r>
            <a:endParaRPr b="1" dirty="0" lang="de-DE" sz="1000">
              <a:latin typeface="+mn-lt"/>
            </a:endParaRPr>
          </a:p>
        </p:txBody>
      </p:sp>
      <p:sp>
        <p:nvSpPr>
          <p:cNvPr id="13" name=""/>
          <p:cNvSpPr txBox="1"/>
          <p:nvPr/>
        </p:nvSpPr>
        <p:spPr>
          <a:xfrm flipH="false" flipV="false" rot="0">
            <a:off x="3360282" y="4530903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tx1"/>
                </a:solidFill>
                <a:latin typeface="+mn-lt"/>
              </a:rPr>
              <a:t>Entwicklungs-</a:t>
            </a:r>
          </a:p>
          <a:p>
            <a:pPr>
              <a:defRPr dirty="0" lang="en-US" sz="1500"/>
            </a:pPr>
            <a:r>
              <a:rPr b="1" dirty="0" err="1" lang="de-DE" sz="1000">
                <a:solidFill>
                  <a:schemeClr val="tx1"/>
                </a:solidFill>
                <a:latin typeface="+mn-lt"/>
              </a:rPr>
              <a:t>modelle</a:t>
            </a:r>
            <a:endParaRPr b="1" dirty="0" err="1" lang="de-DE" sz="10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4" name=""/>
          <p:cNvSpPr txBox="1"/>
          <p:nvPr/>
        </p:nvSpPr>
        <p:spPr>
          <a:xfrm flipH="false" flipV="false" rot="0">
            <a:off x="4271558" y="401953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Code-</a:t>
            </a:r>
          </a:p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Eigenschaften</a:t>
            </a:r>
            <a:endParaRPr b="1" dirty="0" lang="de-DE" sz="1000">
              <a:latin typeface="+mn-lt"/>
            </a:endParaRPr>
          </a:p>
        </p:txBody>
      </p:sp>
      <p:sp>
        <p:nvSpPr>
          <p:cNvPr id="15" name=""/>
          <p:cNvSpPr txBox="1"/>
          <p:nvPr/>
        </p:nvSpPr>
        <p:spPr>
          <a:xfrm flipH="false" flipV="false" rot="0">
            <a:off x="5349194" y="450680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Versions-</a:t>
            </a:r>
          </a:p>
          <a:p>
            <a:pPr>
              <a:defRPr dirty="0" lang="en-US" sz="1500"/>
            </a:pPr>
            <a:r>
              <a:rPr b="1" dirty="0" err="1" lang="de-DE" sz="1000">
                <a:latin typeface="+mn-lt"/>
              </a:rPr>
              <a:t>kontrolle</a:t>
            </a:r>
            <a:endParaRPr b="1" dirty="0" err="1" lang="de-DE" sz="1000">
              <a:latin typeface="+mn-lt"/>
            </a:endParaRPr>
          </a:p>
        </p:txBody>
      </p:sp>
      <p:sp>
        <p:nvSpPr>
          <p:cNvPr id="16" name=""/>
          <p:cNvSpPr txBox="1"/>
          <p:nvPr/>
        </p:nvSpPr>
        <p:spPr>
          <a:xfrm flipH="false" flipV="false" rot="0">
            <a:off x="6287561" y="4019541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Geschäfts-</a:t>
            </a:r>
          </a:p>
          <a:p>
            <a:pPr>
              <a:defRPr dirty="0" lang="en-US" sz="1500"/>
            </a:pPr>
            <a:r>
              <a:rPr b="1" dirty="0" err="1" lang="de-DE" sz="1000">
                <a:latin typeface="+mn-lt"/>
              </a:rPr>
              <a:t>modelle</a:t>
            </a:r>
            <a:endParaRPr b="1" dirty="0" err="1" lang="de-DE" sz="1000">
              <a:latin typeface="+mn-lt"/>
            </a:endParaRPr>
          </a:p>
        </p:txBody>
      </p:sp>
      <p:sp>
        <p:nvSpPr>
          <p:cNvPr id="17" name=""/>
          <p:cNvSpPr txBox="1"/>
          <p:nvPr/>
        </p:nvSpPr>
        <p:spPr>
          <a:xfrm flipH="false" flipV="false" rot="0">
            <a:off x="7333272" y="450678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bg1"/>
                </a:solidFill>
                <a:latin typeface="+mn-lt"/>
              </a:rPr>
              <a:t>Der</a:t>
            </a:r>
            <a:r>
              <a:rPr b="1" dirty="0" lang="de-DE" sz="1000">
                <a:solidFill>
                  <a:schemeClr val="bg1"/>
                </a:solidFill>
                <a:latin typeface="+mn-lt"/>
              </a:rPr>
              <a:t> Weg zum</a:t>
            </a:r>
          </a:p>
          <a:p>
            <a:pPr>
              <a:defRPr dirty="0" lang="en-US" sz="1500"/>
            </a:pPr>
            <a:r>
              <a:rPr b="1" dirty="0" lang="de-DE" sz="1000">
                <a:solidFill>
                  <a:schemeClr val="bg1"/>
                </a:solidFill>
                <a:latin typeface="+mn-lt"/>
              </a:rPr>
              <a:t>Projekt</a:t>
            </a:r>
            <a:endParaRPr b="1" dirty="0" lang="de-DE" sz="10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"/>
          <p:cNvSpPr/>
          <p:nvPr/>
        </p:nvSpPr>
        <p:spPr>
          <a:xfrm flipH="false" flipV="false" rot="0">
            <a:off x="87570" y="4015820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9" name=""/>
          <p:cNvSpPr txBox="1"/>
          <p:nvPr/>
        </p:nvSpPr>
        <p:spPr>
          <a:xfrm flipH="false" flipV="false" rot="0">
            <a:off x="311240" y="4028805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tx1"/>
                </a:solidFill>
                <a:latin typeface="+mn-lt"/>
              </a:rPr>
              <a:t>Begriff und Entstehung</a:t>
            </a:r>
            <a:endParaRPr b="1" dirty="0" lang="de-DE" sz="100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" presetSubtype="0">
                                  <p:stCondLst>
                                    <p:cond delay="0"/>
                                  </p:stCondLst>
                                  <p:iterate type="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250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">
                      <p:stCondLst>
                        <p:cond delay="indefinite"/>
                      </p:stCondLst>
                      <p:childTnLst>
                        <p:par>
                          <p:cTn fill="hold" id="8">
                            <p:stCondLst>
                              <p:cond delay="0"/>
                            </p:stCondLst>
                            <p:childTnLst>
                              <p:par>
                                <p:cTn fill="hold" id="9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1">
                      <p:stCondLst>
                        <p:cond delay="indefinite"/>
                      </p:stCondLst>
                      <p:childTnLst>
                        <p:par>
                          <p:cTn fill="hold" id="12">
                            <p:stCondLst>
                              <p:cond delay="0"/>
                            </p:stCondLst>
                            <p:childTnLst>
                              <p:par>
                                <p:cTn fill="hold" id="13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id="17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9">
                      <p:stCondLst>
                        <p:cond delay="indefinite"/>
                      </p:stCondLst>
                      <p:childTnLst>
                        <p:par>
                          <p:cTn fill="hold" id="20">
                            <p:stCondLst>
                              <p:cond delay="0"/>
                            </p:stCondLst>
                            <p:childTnLst>
                              <p:par>
                                <p:cTn fill="hold" id="21" nodeType="clickEffect" presetClass="entr" presetID="1" presetSubtype="0">
                                  <p:stCondLst>
                                    <p:cond delay="0"/>
                                  </p:stCondLst>
                                  <p:iterate type="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250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 rtlCol="0" vert="horz"/>
          <a:lstStyle/>
          <a:p>
            <a:pPr/>
            <a:r>
              <a:rPr dirty="0" lang="en-US"/>
              <a:t>An anderen Projekten mitarbeiten</a:t>
            </a:r>
            <a:endParaRPr dirty="0" lang="en-US"/>
          </a:p>
        </p:txBody>
      </p:sp>
      <p:sp>
        <p:nvSpPr>
          <p:cNvPr id="3" name=""/>
          <p:cNvSpPr/>
          <p:nvPr/>
        </p:nvSpPr>
        <p:spPr>
          <a:xfrm flipH="false" flipV="false" rot="0">
            <a:off x="279635" y="1593060"/>
            <a:ext cx="1654506" cy="1715542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 cap="flat" w="19050">
            <a:solidFill>
              <a:schemeClr val="tx1"/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4" name=""/>
          <p:cNvSpPr/>
          <p:nvPr/>
        </p:nvSpPr>
        <p:spPr>
          <a:xfrm flipH="false" flipV="false" rot="0">
            <a:off x="1092261" y="1597333"/>
            <a:ext cx="2275217" cy="1706997"/>
          </a:xfrm>
          <a:prstGeom prst="chevron">
            <a:avLst/>
          </a:prstGeom>
          <a:ln cap="flat" w="19050">
            <a:solidFill>
              <a:schemeClr val="tx1"/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5" name=""/>
          <p:cNvSpPr/>
          <p:nvPr/>
        </p:nvSpPr>
        <p:spPr>
          <a:xfrm flipH="false" flipV="false" rot="0">
            <a:off x="2478119" y="1593473"/>
            <a:ext cx="2305427" cy="1709643"/>
          </a:xfrm>
          <a:prstGeom prst="chevron">
            <a:avLst/>
          </a:prstGeom>
          <a:solidFill>
            <a:schemeClr val="accent4">
              <a:lumMod val="60000"/>
              <a:lumOff val="40000"/>
            </a:schemeClr>
          </a:solidFill>
          <a:ln cap="flat" w="19050">
            <a:solidFill>
              <a:schemeClr val="tx1"/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6" name=""/>
          <p:cNvSpPr/>
          <p:nvPr/>
        </p:nvSpPr>
        <p:spPr>
          <a:xfrm flipH="false" flipV="false" rot="0">
            <a:off x="3924210" y="1593473"/>
            <a:ext cx="2180424" cy="1710857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  <a:ln cap="flat" w="19050">
            <a:solidFill>
              <a:schemeClr val="tx1"/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7" name=""/>
          <p:cNvSpPr/>
          <p:nvPr/>
        </p:nvSpPr>
        <p:spPr>
          <a:xfrm flipH="false" flipV="false" rot="0">
            <a:off x="5206640" y="1588698"/>
            <a:ext cx="2312360" cy="1706997"/>
          </a:xfrm>
          <a:prstGeom prst="chevron">
            <a:avLst/>
          </a:prstGeom>
          <a:solidFill>
            <a:schemeClr val="accent3">
              <a:lumMod val="60000"/>
              <a:lumOff val="40000"/>
            </a:schemeClr>
          </a:solidFill>
          <a:ln cap="flat" w="19050">
            <a:solidFill>
              <a:schemeClr val="tx1"/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8" name=""/>
          <p:cNvSpPr/>
          <p:nvPr/>
        </p:nvSpPr>
        <p:spPr>
          <a:xfrm flipH="false" flipV="false" rot="0">
            <a:off x="6648015" y="1584826"/>
            <a:ext cx="2175325" cy="1706997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  <a:ln cap="flat" w="19050">
            <a:solidFill>
              <a:schemeClr val="tx1"/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9" name=""/>
          <p:cNvSpPr txBox="1"/>
          <p:nvPr/>
        </p:nvSpPr>
        <p:spPr>
          <a:xfrm flipH="false" flipV="false" rot="0">
            <a:off x="397636" y="2083815"/>
            <a:ext cx="1240060" cy="735158"/>
          </a:xfrm>
          <a:prstGeom prst="rect">
            <a:avLst/>
          </a:prstGeom>
        </p:spPr>
        <p:txBody>
          <a:bodyPr anchor="t" bIns="47625" lIns="95250" rIns="95250" rtlCol="0" tIns="47625" vert="horz">
            <a:spAutoFit/>
          </a:bodyPr>
          <a:lstStyle/>
          <a:p>
            <a:pPr>
              <a:defRPr dirty="0" lang="en-US" sz="1400"/>
            </a:pPr>
            <a:r>
              <a:rPr b="1" dirty="0" lang="en-US">
                <a:solidFill>
                  <a:schemeClr val="bg1"/>
                </a:solidFill>
                <a:latin typeface="+mn-lt"/>
              </a:rPr>
              <a:t>geeignetes</a:t>
            </a:r>
          </a:p>
          <a:p>
            <a:pPr>
              <a:defRPr dirty="0" lang="en-US" sz="1400"/>
            </a:pPr>
            <a:r>
              <a:rPr b="1" dirty="0" lang="en-US">
                <a:solidFill>
                  <a:schemeClr val="bg1"/>
                </a:solidFill>
                <a:latin typeface="+mn-lt"/>
              </a:rPr>
              <a:t>Projekt </a:t>
            </a:r>
          </a:p>
          <a:p>
            <a:pPr>
              <a:defRPr dirty="0" lang="en-US" sz="1400"/>
            </a:pPr>
            <a:r>
              <a:rPr b="1" dirty="0" lang="en-US">
                <a:solidFill>
                  <a:schemeClr val="bg1"/>
                </a:solidFill>
                <a:latin typeface="+mn-lt"/>
              </a:rPr>
              <a:t>suchen</a:t>
            </a:r>
            <a:endParaRPr b="1" dirty="0" lang="en-US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"/>
          <p:cNvSpPr txBox="1"/>
          <p:nvPr/>
        </p:nvSpPr>
        <p:spPr>
          <a:xfrm flipH="false" flipV="false" rot="0">
            <a:off x="5984904" y="2081316"/>
            <a:ext cx="1905000" cy="735158"/>
          </a:xfrm>
          <a:prstGeom prst="rect">
            <a:avLst/>
          </a:prstGeom>
        </p:spPr>
        <p:txBody>
          <a:bodyPr anchor="t" bIns="47625" lIns="95250" rIns="95250" rtlCol="0" tIns="47625" vert="horz">
            <a:spAutoFit/>
          </a:bodyPr>
          <a:lstStyle/>
          <a:p>
            <a:pPr>
              <a:defRPr dirty="0" lang="en-US" sz="1400"/>
            </a:pPr>
            <a:r>
              <a:rPr b="1" dirty="0" lang="en-US">
                <a:solidFill>
                  <a:schemeClr val="bg1"/>
                </a:solidFill>
                <a:latin typeface="+mn-lt"/>
              </a:rPr>
              <a:t>Änderung/</a:t>
            </a:r>
          </a:p>
          <a:p>
            <a:pPr>
              <a:defRPr dirty="0" lang="en-US" sz="1400"/>
            </a:pPr>
            <a:r>
              <a:rPr b="1" dirty="0" lang="de-DE">
                <a:solidFill>
                  <a:schemeClr val="bg1"/>
                </a:solidFill>
                <a:latin typeface="+mn-lt"/>
              </a:rPr>
              <a:t>  Erweiterung</a:t>
            </a:r>
          </a:p>
          <a:p>
            <a:pPr>
              <a:defRPr dirty="0" lang="en-US" sz="1400"/>
            </a:pPr>
            <a:r>
              <a:rPr b="1" dirty="0" lang="de-DE">
                <a:solidFill>
                  <a:schemeClr val="bg1"/>
                </a:solidFill>
                <a:latin typeface="+mn-lt"/>
              </a:rPr>
              <a:t>des Codes</a:t>
            </a:r>
            <a:endParaRPr b="1" dirty="0" lang="de-DE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"/>
          <p:cNvSpPr txBox="1"/>
          <p:nvPr/>
        </p:nvSpPr>
        <p:spPr>
          <a:xfrm flipH="false" flipV="false" rot="0">
            <a:off x="1662472" y="1994133"/>
            <a:ext cx="2057189" cy="948461"/>
          </a:xfrm>
          <a:prstGeom prst="rect">
            <a:avLst/>
          </a:prstGeom>
        </p:spPr>
        <p:txBody>
          <a:bodyPr anchor="t" bIns="47625" lIns="95250" rIns="95250" rtlCol="0" tIns="47625" vert="horz">
            <a:spAutoFit/>
          </a:bodyPr>
          <a:lstStyle/>
          <a:p>
            <a:pPr>
              <a:defRPr dirty="0" lang="en-US" sz="1400"/>
            </a:pPr>
            <a:r>
              <a:rPr b="1" dirty="0" lang="de-DE">
                <a:solidFill>
                  <a:schemeClr val="bg1"/>
                </a:solidFill>
                <a:latin typeface="+mn-lt"/>
              </a:rPr>
              <a:t>  Forken </a:t>
            </a:r>
            <a:r>
              <a:rPr b="1" dirty="0" lang="de-DE">
                <a:solidFill>
                  <a:schemeClr val="bg1"/>
                </a:solidFill>
                <a:latin typeface="+mn-lt"/>
              </a:rPr>
              <a:t>des </a:t>
            </a:r>
          </a:p>
          <a:p>
            <a:pPr>
              <a:defRPr dirty="0" lang="en-US" sz="1400"/>
            </a:pPr>
            <a:r>
              <a:rPr b="1" dirty="0" lang="de-DE">
                <a:solidFill>
                  <a:schemeClr val="bg1"/>
                </a:solidFill>
                <a:latin typeface="+mn-lt"/>
              </a:rPr>
              <a:t>        Projekts </a:t>
            </a:r>
          </a:p>
          <a:p>
            <a:pPr>
              <a:defRPr dirty="0" lang="en-US" sz="1400"/>
            </a:pPr>
            <a:r>
              <a:rPr b="1" dirty="0" lang="de-DE">
                <a:solidFill>
                  <a:schemeClr val="bg1"/>
                </a:solidFill>
                <a:latin typeface="+mn-lt"/>
              </a:rPr>
              <a:t>      in </a:t>
            </a:r>
            <a:r>
              <a:rPr b="1" dirty="0" lang="de-DE">
                <a:solidFill>
                  <a:schemeClr val="bg1"/>
                </a:solidFill>
                <a:latin typeface="+mn-lt"/>
              </a:rPr>
              <a:t>eigenes</a:t>
            </a:r>
          </a:p>
          <a:p>
            <a:pPr>
              <a:defRPr dirty="0" lang="en-US" sz="1400"/>
            </a:pPr>
            <a:r>
              <a:rPr b="1" dirty="0" err="1" lang="de-DE">
                <a:solidFill>
                  <a:schemeClr val="bg1"/>
                </a:solidFill>
                <a:latin typeface="+mn-lt"/>
              </a:rPr>
              <a:t> Repository</a:t>
            </a:r>
            <a:endParaRPr b="1" dirty="0" err="1" lang="de-DE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"/>
          <p:cNvSpPr txBox="1"/>
          <p:nvPr/>
        </p:nvSpPr>
        <p:spPr>
          <a:xfrm flipH="false" flipV="false" rot="0">
            <a:off x="3167125" y="1994750"/>
            <a:ext cx="1905000" cy="1177004"/>
          </a:xfrm>
          <a:prstGeom prst="rect">
            <a:avLst/>
          </a:prstGeom>
          <a:ln cap="flat" w="28575">
            <a:noFill/>
            <a:prstDash val="solid"/>
            <a:round/>
          </a:ln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en-US" sz="1400">
                <a:solidFill>
                  <a:schemeClr val="bg1"/>
                </a:solidFill>
              </a:rPr>
              <a:t>Informieren</a:t>
            </a:r>
          </a:p>
          <a:p>
            <a:pPr>
              <a:defRPr dirty="0" lang="en-US" sz="1500"/>
            </a:pPr>
            <a:r>
              <a:rPr b="1" dirty="0" lang="en-US" sz="1400">
                <a:solidFill>
                  <a:schemeClr val="bg1"/>
                </a:solidFill>
              </a:rPr>
              <a:t>      über</a:t>
            </a:r>
          </a:p>
          <a:p>
            <a:pPr>
              <a:defRPr dirty="0" lang="en-US" sz="1500"/>
            </a:pPr>
            <a:r>
              <a:rPr b="1" dirty="0" lang="en-US" sz="1400">
                <a:solidFill>
                  <a:schemeClr val="bg1"/>
                </a:solidFill>
              </a:rPr>
              <a:t>  Bedingungen</a:t>
            </a:r>
          </a:p>
          <a:p>
            <a:pPr>
              <a:defRPr dirty="0" lang="en-US" sz="1500"/>
            </a:pPr>
            <a:r>
              <a:rPr b="1" dirty="0" lang="en-US" sz="1400">
                <a:solidFill>
                  <a:schemeClr val="bg1"/>
                </a:solidFill>
              </a:rPr>
              <a:t>der Lizenz</a:t>
            </a:r>
          </a:p>
          <a:p>
            <a:pPr>
              <a:defRPr dirty="0" lang="en-US" sz="1500"/>
            </a:pPr>
            <a:r>
              <a:rPr b="1" dirty="0" lang="de-DE">
                <a:solidFill>
                  <a:schemeClr val="bg1"/>
                </a:solidFill>
              </a:rPr>
              <a:t/>
            </a:r>
            <a:endParaRPr b="1" dirty="0" lang="de-DE">
              <a:solidFill>
                <a:schemeClr val="bg1"/>
              </a:solidFill>
            </a:endParaRPr>
          </a:p>
        </p:txBody>
      </p:sp>
      <p:sp>
        <p:nvSpPr>
          <p:cNvPr id="13" name=""/>
          <p:cNvSpPr txBox="1"/>
          <p:nvPr/>
        </p:nvSpPr>
        <p:spPr>
          <a:xfrm flipH="false" flipV="false" rot="0">
            <a:off x="4711997" y="2194221"/>
            <a:ext cx="1905000" cy="521855"/>
          </a:xfrm>
          <a:prstGeom prst="rect">
            <a:avLst/>
          </a:prstGeom>
        </p:spPr>
        <p:txBody>
          <a:bodyPr anchor="t" bIns="47625" lIns="95250" rIns="95250" rtlCol="0" tIns="47625" vert="horz">
            <a:spAutoFit/>
          </a:bodyPr>
          <a:lstStyle/>
          <a:p>
            <a:pPr>
              <a:defRPr dirty="0" lang="en-US" sz="1400"/>
            </a:pPr>
            <a:r>
              <a:rPr b="1" dirty="0" lang="de-DE">
                <a:solidFill>
                  <a:schemeClr val="bg1"/>
                </a:solidFill>
                <a:latin typeface="+mn-lt"/>
              </a:rPr>
              <a:t>Importieren</a:t>
            </a:r>
          </a:p>
          <a:p>
            <a:pPr>
              <a:defRPr dirty="0" lang="en-US" sz="1400"/>
            </a:pPr>
            <a:r>
              <a:rPr b="1" dirty="0" lang="de-DE">
                <a:solidFill>
                  <a:schemeClr val="bg1"/>
                </a:solidFill>
                <a:latin typeface="+mn-lt"/>
              </a:rPr>
              <a:t>in </a:t>
            </a:r>
            <a:r>
              <a:rPr b="1" dirty="0" err="1" lang="de-DE">
                <a:solidFill>
                  <a:schemeClr val="bg1"/>
                </a:solidFill>
                <a:latin typeface="+mn-lt"/>
              </a:rPr>
              <a:t>IntelliJ</a:t>
            </a:r>
            <a:endParaRPr b="1" dirty="0" err="1" lang="de-DE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" name=""/>
          <p:cNvSpPr txBox="1"/>
          <p:nvPr/>
        </p:nvSpPr>
        <p:spPr>
          <a:xfrm flipH="false" flipV="false" rot="0">
            <a:off x="7380848" y="2072681"/>
            <a:ext cx="1905000" cy="735158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400">
                <a:solidFill>
                  <a:schemeClr val="bg1"/>
                </a:solidFill>
              </a:rPr>
              <a:t>Pushen </a:t>
            </a:r>
          </a:p>
          <a:p>
            <a:pPr>
              <a:defRPr dirty="0" lang="en-US" sz="1500"/>
            </a:pPr>
            <a:r>
              <a:rPr b="1" dirty="0" lang="de-DE" sz="1400">
                <a:solidFill>
                  <a:schemeClr val="bg1"/>
                </a:solidFill>
              </a:rPr>
              <a:t>   in </a:t>
            </a:r>
            <a:r>
              <a:rPr b="1" dirty="0" lang="de-DE" sz="1400">
                <a:solidFill>
                  <a:schemeClr val="bg1"/>
                </a:solidFill>
              </a:rPr>
              <a:t>eigenen</a:t>
            </a:r>
          </a:p>
          <a:p>
            <a:pPr>
              <a:defRPr dirty="0" lang="en-US" sz="1500"/>
            </a:pPr>
            <a:r>
              <a:rPr b="1" dirty="0" err="1" lang="de-DE" sz="1400">
                <a:solidFill>
                  <a:schemeClr val="bg1"/>
                </a:solidFill>
              </a:rPr>
              <a:t>Branch</a:t>
            </a:r>
            <a:endParaRPr b="1" dirty="0" err="1" lang="de-DE" sz="1400">
              <a:solidFill>
                <a:schemeClr val="bg1"/>
              </a:solidFill>
            </a:endParaRPr>
          </a:p>
        </p:txBody>
      </p:sp>
      <p:sp>
        <p:nvSpPr>
          <p:cNvPr id="15" name=""/>
          <p:cNvSpPr/>
          <p:nvPr/>
        </p:nvSpPr>
        <p:spPr>
          <a:xfrm flipH="false" flipV="false" rot="0">
            <a:off x="1092261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6" name=""/>
          <p:cNvSpPr/>
          <p:nvPr/>
        </p:nvSpPr>
        <p:spPr>
          <a:xfrm flipH="false" flipV="false" rot="0">
            <a:off x="1998877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7" name=""/>
          <p:cNvSpPr/>
          <p:nvPr/>
        </p:nvSpPr>
        <p:spPr>
          <a:xfrm flipH="false" flipV="false" rot="0">
            <a:off x="3132283" y="4517918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8" name=""/>
          <p:cNvSpPr/>
          <p:nvPr/>
        </p:nvSpPr>
        <p:spPr>
          <a:xfrm flipH="false" flipV="false" rot="0">
            <a:off x="4092939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9" name=""/>
          <p:cNvSpPr/>
          <p:nvPr/>
        </p:nvSpPr>
        <p:spPr>
          <a:xfrm flipH="false" flipV="false" rot="0">
            <a:off x="5044959" y="451284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20" name=""/>
          <p:cNvSpPr/>
          <p:nvPr/>
        </p:nvSpPr>
        <p:spPr>
          <a:xfrm flipH="false" flipV="false" rot="0">
            <a:off x="6019442" y="4016071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21" name=""/>
          <p:cNvSpPr/>
          <p:nvPr/>
        </p:nvSpPr>
        <p:spPr>
          <a:xfrm flipH="false" flipV="false" rot="0">
            <a:off x="7119520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22" name=""/>
          <p:cNvSpPr txBox="1"/>
          <p:nvPr/>
        </p:nvSpPr>
        <p:spPr>
          <a:xfrm flipH="false" flipV="false" rot="0">
            <a:off x="1295351" y="4509359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Vorzüge und Gefahren</a:t>
            </a:r>
            <a:endParaRPr b="1" dirty="0" lang="de-DE" sz="1000">
              <a:latin typeface="+mn-lt"/>
            </a:endParaRPr>
          </a:p>
        </p:txBody>
      </p:sp>
      <p:sp>
        <p:nvSpPr>
          <p:cNvPr id="23" name=""/>
          <p:cNvSpPr txBox="1"/>
          <p:nvPr/>
        </p:nvSpPr>
        <p:spPr>
          <a:xfrm flipH="false" flipV="false" rot="0">
            <a:off x="2321950" y="4076681"/>
            <a:ext cx="1205890" cy="247611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Lizenzen</a:t>
            </a:r>
            <a:endParaRPr b="1" dirty="0" lang="de-DE" sz="1000">
              <a:latin typeface="+mn-lt"/>
            </a:endParaRPr>
          </a:p>
        </p:txBody>
      </p:sp>
      <p:sp>
        <p:nvSpPr>
          <p:cNvPr id="24" name=""/>
          <p:cNvSpPr txBox="1"/>
          <p:nvPr/>
        </p:nvSpPr>
        <p:spPr>
          <a:xfrm flipH="false" flipV="false" rot="0">
            <a:off x="3360282" y="4530903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tx1"/>
                </a:solidFill>
                <a:latin typeface="+mn-lt"/>
              </a:rPr>
              <a:t>Entwicklungs-</a:t>
            </a:r>
          </a:p>
          <a:p>
            <a:pPr>
              <a:defRPr dirty="0" lang="en-US" sz="1500"/>
            </a:pPr>
            <a:r>
              <a:rPr b="1" dirty="0" err="1" lang="de-DE" sz="1000">
                <a:solidFill>
                  <a:schemeClr val="tx1"/>
                </a:solidFill>
                <a:latin typeface="+mn-lt"/>
              </a:rPr>
              <a:t>modelle</a:t>
            </a:r>
            <a:endParaRPr b="1" dirty="0" err="1" lang="de-DE" sz="10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5" name=""/>
          <p:cNvSpPr txBox="1"/>
          <p:nvPr/>
        </p:nvSpPr>
        <p:spPr>
          <a:xfrm flipH="false" flipV="false" rot="0">
            <a:off x="4271558" y="401953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Code-</a:t>
            </a:r>
          </a:p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Eigenschaften</a:t>
            </a:r>
            <a:endParaRPr b="1" dirty="0" lang="de-DE" sz="1000">
              <a:latin typeface="+mn-lt"/>
            </a:endParaRPr>
          </a:p>
        </p:txBody>
      </p:sp>
      <p:sp>
        <p:nvSpPr>
          <p:cNvPr id="26" name=""/>
          <p:cNvSpPr txBox="1"/>
          <p:nvPr/>
        </p:nvSpPr>
        <p:spPr>
          <a:xfrm flipH="false" flipV="false" rot="0">
            <a:off x="5349194" y="450680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Versions-</a:t>
            </a:r>
          </a:p>
          <a:p>
            <a:pPr>
              <a:defRPr dirty="0" lang="en-US" sz="1500"/>
            </a:pPr>
            <a:r>
              <a:rPr b="1" dirty="0" err="1" lang="de-DE" sz="1000">
                <a:latin typeface="+mn-lt"/>
              </a:rPr>
              <a:t>kontrolle</a:t>
            </a:r>
            <a:endParaRPr b="1" dirty="0" err="1" lang="de-DE" sz="1000">
              <a:latin typeface="+mn-lt"/>
            </a:endParaRPr>
          </a:p>
        </p:txBody>
      </p:sp>
      <p:sp>
        <p:nvSpPr>
          <p:cNvPr id="27" name=""/>
          <p:cNvSpPr txBox="1"/>
          <p:nvPr/>
        </p:nvSpPr>
        <p:spPr>
          <a:xfrm flipH="false" flipV="false" rot="0">
            <a:off x="6287561" y="4019541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Geschäfts-</a:t>
            </a:r>
          </a:p>
          <a:p>
            <a:pPr>
              <a:defRPr dirty="0" lang="en-US" sz="1500"/>
            </a:pPr>
            <a:r>
              <a:rPr b="1" dirty="0" err="1" lang="de-DE" sz="1000">
                <a:latin typeface="+mn-lt"/>
              </a:rPr>
              <a:t>modelle</a:t>
            </a:r>
            <a:endParaRPr b="1" dirty="0" err="1" lang="de-DE" sz="1000">
              <a:latin typeface="+mn-lt"/>
            </a:endParaRPr>
          </a:p>
        </p:txBody>
      </p:sp>
      <p:sp>
        <p:nvSpPr>
          <p:cNvPr id="28" name=""/>
          <p:cNvSpPr txBox="1"/>
          <p:nvPr/>
        </p:nvSpPr>
        <p:spPr>
          <a:xfrm flipH="false" flipV="false" rot="0">
            <a:off x="7333272" y="450678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bg1"/>
                </a:solidFill>
                <a:latin typeface="+mn-lt"/>
              </a:rPr>
              <a:t>Der</a:t>
            </a:r>
            <a:r>
              <a:rPr b="1" dirty="0" lang="de-DE" sz="1000">
                <a:solidFill>
                  <a:schemeClr val="bg1"/>
                </a:solidFill>
                <a:latin typeface="+mn-lt"/>
              </a:rPr>
              <a:t> Weg zum</a:t>
            </a:r>
          </a:p>
          <a:p>
            <a:pPr>
              <a:defRPr dirty="0" lang="en-US" sz="1500"/>
            </a:pPr>
            <a:r>
              <a:rPr b="1" dirty="0" lang="de-DE" sz="1000">
                <a:solidFill>
                  <a:schemeClr val="bg1"/>
                </a:solidFill>
                <a:latin typeface="+mn-lt"/>
              </a:rPr>
              <a:t>Projekt</a:t>
            </a:r>
            <a:endParaRPr b="1" dirty="0" lang="de-DE" sz="10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"/>
          <p:cNvSpPr/>
          <p:nvPr/>
        </p:nvSpPr>
        <p:spPr>
          <a:xfrm flipH="false" flipV="false" rot="0">
            <a:off x="87570" y="4015820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30" name=""/>
          <p:cNvSpPr txBox="1"/>
          <p:nvPr/>
        </p:nvSpPr>
        <p:spPr>
          <a:xfrm flipH="false" flipV="false" rot="0">
            <a:off x="311240" y="4028805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tx1"/>
                </a:solidFill>
                <a:latin typeface="+mn-lt"/>
              </a:rPr>
              <a:t>Begriff und Entstehung</a:t>
            </a:r>
            <a:endParaRPr b="1" dirty="0" lang="de-DE" sz="100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 rtlCol="0" vert="horz"/>
          <a:lstStyle/>
          <a:p>
            <a:pPr/>
            <a:r>
              <a:rPr dirty="0" lang="en-US"/>
              <a:t>An anderen Projekten mitarbeiten</a:t>
            </a:r>
            <a:endParaRPr dirty="0" lang="en-US"/>
          </a:p>
        </p:txBody>
      </p:sp>
      <p:sp>
        <p:nvSpPr>
          <p:cNvPr id="3" name=""/>
          <p:cNvSpPr txBox="1"/>
          <p:nvPr/>
        </p:nvSpPr>
        <p:spPr>
          <a:xfrm flipH="false" flipV="false" rot="0">
            <a:off x="3167125" y="2423403"/>
            <a:ext cx="1905000" cy="323792"/>
          </a:xfrm>
          <a:prstGeom prst="rect">
            <a:avLst/>
          </a:prstGeom>
          <a:ln cap="flat" w="28575">
            <a:noFill/>
            <a:prstDash val="solid"/>
            <a:round/>
          </a:ln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en-US" sz="1400">
                <a:solidFill>
                  <a:schemeClr val="bg1"/>
                </a:solidFill>
              </a:rPr>
              <a:t/>
            </a:r>
            <a:endParaRPr b="1" dirty="0" lang="en-US" sz="1400">
              <a:solidFill>
                <a:schemeClr val="bg1"/>
              </a:solidFill>
            </a:endParaRPr>
          </a:p>
        </p:txBody>
      </p:sp>
      <p:sp>
        <p:nvSpPr>
          <p:cNvPr id="4" name=""/>
          <p:cNvSpPr txBox="1"/>
          <p:nvPr/>
        </p:nvSpPr>
        <p:spPr>
          <a:xfrm flipH="false" flipV="false" rot="0">
            <a:off x="7380848" y="2285118"/>
            <a:ext cx="1905000" cy="308552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400">
                <a:solidFill>
                  <a:schemeClr val="bg1"/>
                </a:solidFill>
              </a:rPr>
              <a:t/>
            </a:r>
            <a:endParaRPr b="1" dirty="0" lang="de-DE" sz="1400">
              <a:solidFill>
                <a:schemeClr val="bg1"/>
              </a:solidFill>
            </a:endParaRPr>
          </a:p>
        </p:txBody>
      </p:sp>
      <p:sp>
        <p:nvSpPr>
          <p:cNvPr id="5" name=""/>
          <p:cNvSpPr/>
          <p:nvPr/>
        </p:nvSpPr>
        <p:spPr>
          <a:xfrm flipH="false" flipV="false" rot="0">
            <a:off x="1092261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6" name=""/>
          <p:cNvSpPr/>
          <p:nvPr/>
        </p:nvSpPr>
        <p:spPr>
          <a:xfrm flipH="false" flipV="false" rot="0">
            <a:off x="1998877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7" name=""/>
          <p:cNvSpPr/>
          <p:nvPr/>
        </p:nvSpPr>
        <p:spPr>
          <a:xfrm flipH="false" flipV="false" rot="0">
            <a:off x="3132283" y="4517918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8" name=""/>
          <p:cNvSpPr/>
          <p:nvPr/>
        </p:nvSpPr>
        <p:spPr>
          <a:xfrm flipH="false" flipV="false" rot="0">
            <a:off x="4092939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9" name=""/>
          <p:cNvSpPr/>
          <p:nvPr/>
        </p:nvSpPr>
        <p:spPr>
          <a:xfrm flipH="false" flipV="false" rot="0">
            <a:off x="5044959" y="451284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0" name=""/>
          <p:cNvSpPr/>
          <p:nvPr/>
        </p:nvSpPr>
        <p:spPr>
          <a:xfrm flipH="false" flipV="false" rot="0">
            <a:off x="6019442" y="4016071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1" name=""/>
          <p:cNvSpPr/>
          <p:nvPr/>
        </p:nvSpPr>
        <p:spPr>
          <a:xfrm flipH="false" flipV="false" rot="0">
            <a:off x="7119520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2" name=""/>
          <p:cNvSpPr txBox="1"/>
          <p:nvPr/>
        </p:nvSpPr>
        <p:spPr>
          <a:xfrm flipH="false" flipV="false" rot="0">
            <a:off x="1295351" y="4509359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Vorzüge und Gefahren</a:t>
            </a:r>
            <a:endParaRPr b="1" dirty="0" lang="de-DE" sz="1000">
              <a:latin typeface="+mn-lt"/>
            </a:endParaRPr>
          </a:p>
        </p:txBody>
      </p:sp>
      <p:sp>
        <p:nvSpPr>
          <p:cNvPr id="13" name=""/>
          <p:cNvSpPr txBox="1"/>
          <p:nvPr/>
        </p:nvSpPr>
        <p:spPr>
          <a:xfrm flipH="false" flipV="false" rot="0">
            <a:off x="2321950" y="4076681"/>
            <a:ext cx="1205890" cy="247611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Lizenzen</a:t>
            </a:r>
            <a:endParaRPr b="1" dirty="0" lang="de-DE" sz="1000">
              <a:latin typeface="+mn-lt"/>
            </a:endParaRPr>
          </a:p>
        </p:txBody>
      </p:sp>
      <p:sp>
        <p:nvSpPr>
          <p:cNvPr id="14" name=""/>
          <p:cNvSpPr txBox="1"/>
          <p:nvPr/>
        </p:nvSpPr>
        <p:spPr>
          <a:xfrm flipH="false" flipV="false" rot="0">
            <a:off x="3360282" y="4530903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tx1"/>
                </a:solidFill>
                <a:latin typeface="+mn-lt"/>
              </a:rPr>
              <a:t>Entwicklungs-</a:t>
            </a:r>
          </a:p>
          <a:p>
            <a:pPr>
              <a:defRPr dirty="0" lang="en-US" sz="1500"/>
            </a:pPr>
            <a:r>
              <a:rPr b="1" dirty="0" err="1" lang="de-DE" sz="1000">
                <a:solidFill>
                  <a:schemeClr val="tx1"/>
                </a:solidFill>
                <a:latin typeface="+mn-lt"/>
              </a:rPr>
              <a:t>modelle</a:t>
            </a:r>
            <a:endParaRPr b="1" dirty="0" err="1" lang="de-DE" sz="10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"/>
          <p:cNvSpPr txBox="1"/>
          <p:nvPr/>
        </p:nvSpPr>
        <p:spPr>
          <a:xfrm flipH="false" flipV="false" rot="0">
            <a:off x="4271558" y="401953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Code-</a:t>
            </a:r>
          </a:p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Eigenschaften</a:t>
            </a:r>
            <a:endParaRPr b="1" dirty="0" lang="de-DE" sz="1000">
              <a:latin typeface="+mn-lt"/>
            </a:endParaRPr>
          </a:p>
        </p:txBody>
      </p:sp>
      <p:sp>
        <p:nvSpPr>
          <p:cNvPr id="16" name=""/>
          <p:cNvSpPr txBox="1"/>
          <p:nvPr/>
        </p:nvSpPr>
        <p:spPr>
          <a:xfrm flipH="false" flipV="false" rot="0">
            <a:off x="5349194" y="450680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Versions-</a:t>
            </a:r>
          </a:p>
          <a:p>
            <a:pPr>
              <a:defRPr dirty="0" lang="en-US" sz="1500"/>
            </a:pPr>
            <a:r>
              <a:rPr b="1" dirty="0" err="1" lang="de-DE" sz="1000">
                <a:latin typeface="+mn-lt"/>
              </a:rPr>
              <a:t>kontrolle</a:t>
            </a:r>
            <a:endParaRPr b="1" dirty="0" err="1" lang="de-DE" sz="1000">
              <a:latin typeface="+mn-lt"/>
            </a:endParaRPr>
          </a:p>
        </p:txBody>
      </p:sp>
      <p:sp>
        <p:nvSpPr>
          <p:cNvPr id="17" name=""/>
          <p:cNvSpPr txBox="1"/>
          <p:nvPr/>
        </p:nvSpPr>
        <p:spPr>
          <a:xfrm flipH="false" flipV="false" rot="0">
            <a:off x="6287561" y="4019541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Geschäfts-</a:t>
            </a:r>
          </a:p>
          <a:p>
            <a:pPr>
              <a:defRPr dirty="0" lang="en-US" sz="1500"/>
            </a:pPr>
            <a:r>
              <a:rPr b="1" dirty="0" err="1" lang="de-DE" sz="1000">
                <a:latin typeface="+mn-lt"/>
              </a:rPr>
              <a:t>modelle</a:t>
            </a:r>
            <a:endParaRPr b="1" dirty="0" err="1" lang="de-DE" sz="1000">
              <a:latin typeface="+mn-lt"/>
            </a:endParaRPr>
          </a:p>
        </p:txBody>
      </p:sp>
      <p:sp>
        <p:nvSpPr>
          <p:cNvPr id="18" name=""/>
          <p:cNvSpPr txBox="1"/>
          <p:nvPr/>
        </p:nvSpPr>
        <p:spPr>
          <a:xfrm flipH="false" flipV="false" rot="0">
            <a:off x="7333272" y="450678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bg1"/>
                </a:solidFill>
                <a:latin typeface="+mn-lt"/>
              </a:rPr>
              <a:t>Der</a:t>
            </a:r>
            <a:r>
              <a:rPr b="1" dirty="0" lang="de-DE" sz="1000">
                <a:solidFill>
                  <a:schemeClr val="bg1"/>
                </a:solidFill>
                <a:latin typeface="+mn-lt"/>
              </a:rPr>
              <a:t> Weg zum</a:t>
            </a:r>
          </a:p>
          <a:p>
            <a:pPr>
              <a:defRPr dirty="0" lang="en-US" sz="1500"/>
            </a:pPr>
            <a:r>
              <a:rPr b="1" dirty="0" lang="de-DE" sz="1000">
                <a:solidFill>
                  <a:schemeClr val="bg1"/>
                </a:solidFill>
                <a:latin typeface="+mn-lt"/>
              </a:rPr>
              <a:t>Projekt</a:t>
            </a:r>
            <a:endParaRPr b="1" dirty="0" lang="de-DE" sz="10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9" name=""/>
          <p:cNvSpPr/>
          <p:nvPr/>
        </p:nvSpPr>
        <p:spPr>
          <a:xfrm flipH="false" flipV="false" rot="0">
            <a:off x="87570" y="4015820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20" name=""/>
          <p:cNvSpPr txBox="1"/>
          <p:nvPr/>
        </p:nvSpPr>
        <p:spPr>
          <a:xfrm flipH="false" flipV="false" rot="0">
            <a:off x="311240" y="4028805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tx1"/>
                </a:solidFill>
                <a:latin typeface="+mn-lt"/>
              </a:rPr>
              <a:t>Begriff und Entstehung</a:t>
            </a:r>
            <a:endParaRPr b="1" dirty="0" lang="de-DE" sz="100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1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flipH="false" flipV="false">
            <a:off x="582884" y="1344166"/>
            <a:ext cx="8208956" cy="2204107"/>
          </a:xfrm>
          <a:prstGeom prst="rect">
            <a:avLst/>
          </a:prstGeom>
        </p:spPr>
      </p:pic>
      <p:sp>
        <p:nvSpPr>
          <p:cNvPr id="22" name=""/>
          <p:cNvSpPr txBox="1"/>
          <p:nvPr/>
        </p:nvSpPr>
        <p:spPr>
          <a:xfrm flipH="false" flipV="false" rot="0">
            <a:off x="4572000" y="3431656"/>
            <a:ext cx="1715561" cy="201901"/>
          </a:xfrm>
          <a:prstGeom prst="rect">
            <a:avLst/>
          </a:prstGeom>
        </p:spPr>
        <p:txBody>
          <a:bodyPr anchor="t" bIns="47625" lIns="95250" rIns="95250" rtlCol="0" tIns="47625" vert="horz">
            <a:spAutoFit/>
          </a:bodyPr>
          <a:lstStyle/>
          <a:p>
            <a:pPr>
              <a:defRPr dirty="0" lang="en-US" sz="1400"/>
            </a:pPr>
            <a:r>
              <a:rPr dirty="0" err="1" lang="de-DE" sz="700"/>
              <a:t>Abb</a:t>
            </a:r>
            <a:r>
              <a:rPr dirty="0" lang="en-US" sz="700"/>
              <a:t> 1.</a:t>
            </a:r>
            <a:endParaRPr dirty="0" lang="en-US" sz="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 rot="0">
            <a:off x="1092261" y="2447858"/>
            <a:ext cx="7620000" cy="571500"/>
          </a:xfrm>
        </p:spPr>
        <p:txBody>
          <a:bodyPr rtlCol="0" vert="horz"/>
          <a:lstStyle/>
          <a:p>
            <a:pPr algn="l"/>
            <a:r>
              <a:rPr dirty="0" lang="en-US" sz="7200"/>
              <a:t>OPEN SOURCE</a:t>
            </a:r>
            <a:endParaRPr dirty="0" lang="en-US" sz="7200"/>
          </a:p>
        </p:txBody>
      </p:sp>
      <p:sp>
        <p:nvSpPr>
          <p:cNvPr id="3" name=""/>
          <p:cNvSpPr txBox="1"/>
          <p:nvPr/>
        </p:nvSpPr>
        <p:spPr>
          <a:xfrm flipH="false" flipV="false" rot="0">
            <a:off x="276701" y="4028805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bg1"/>
                </a:solidFill>
                <a:latin typeface="+mn-lt"/>
              </a:rPr>
              <a:t>Begriff und Entstehung</a:t>
            </a:r>
            <a:endParaRPr b="1" dirty="0" lang="de-DE" sz="10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"/>
          <p:cNvSpPr/>
          <p:nvPr/>
        </p:nvSpPr>
        <p:spPr>
          <a:xfrm flipH="false" flipV="false" rot="0">
            <a:off x="1092261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5" name=""/>
          <p:cNvSpPr/>
          <p:nvPr/>
        </p:nvSpPr>
        <p:spPr>
          <a:xfrm flipH="false" flipV="false" rot="0">
            <a:off x="1998877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6" name=""/>
          <p:cNvSpPr/>
          <p:nvPr/>
        </p:nvSpPr>
        <p:spPr>
          <a:xfrm flipH="false" flipV="false" rot="0">
            <a:off x="3132283" y="4517918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7" name=""/>
          <p:cNvSpPr/>
          <p:nvPr/>
        </p:nvSpPr>
        <p:spPr>
          <a:xfrm flipH="false" flipV="false" rot="0">
            <a:off x="4092939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8" name=""/>
          <p:cNvSpPr/>
          <p:nvPr/>
        </p:nvSpPr>
        <p:spPr>
          <a:xfrm flipH="false" flipV="false" rot="0">
            <a:off x="5044959" y="451284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9" name=""/>
          <p:cNvSpPr/>
          <p:nvPr/>
        </p:nvSpPr>
        <p:spPr>
          <a:xfrm flipH="false" flipV="false" rot="0">
            <a:off x="6019442" y="4016071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0" name=""/>
          <p:cNvSpPr/>
          <p:nvPr/>
        </p:nvSpPr>
        <p:spPr>
          <a:xfrm flipH="false" flipV="false" rot="0">
            <a:off x="7119520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1" name=""/>
          <p:cNvSpPr txBox="1"/>
          <p:nvPr/>
        </p:nvSpPr>
        <p:spPr>
          <a:xfrm flipH="false" flipV="false" rot="0">
            <a:off x="1295351" y="4509359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Vorzüge und Gefahren</a:t>
            </a:r>
            <a:endParaRPr b="1" dirty="0" lang="de-DE" sz="1000">
              <a:latin typeface="+mn-lt"/>
            </a:endParaRPr>
          </a:p>
        </p:txBody>
      </p:sp>
      <p:sp>
        <p:nvSpPr>
          <p:cNvPr id="12" name=""/>
          <p:cNvSpPr txBox="1"/>
          <p:nvPr/>
        </p:nvSpPr>
        <p:spPr>
          <a:xfrm flipH="false" flipV="false" rot="0">
            <a:off x="2321950" y="4076681"/>
            <a:ext cx="1205890" cy="247611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Lizenzen</a:t>
            </a:r>
            <a:endParaRPr b="1" dirty="0" lang="de-DE" sz="1000">
              <a:latin typeface="+mn-lt"/>
            </a:endParaRPr>
          </a:p>
        </p:txBody>
      </p:sp>
      <p:sp>
        <p:nvSpPr>
          <p:cNvPr id="13" name=""/>
          <p:cNvSpPr txBox="1"/>
          <p:nvPr/>
        </p:nvSpPr>
        <p:spPr>
          <a:xfrm flipH="false" flipV="false" rot="0">
            <a:off x="3360282" y="4530903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tx1"/>
                </a:solidFill>
                <a:latin typeface="+mn-lt"/>
              </a:rPr>
              <a:t>Entwicklungs-</a:t>
            </a:r>
          </a:p>
          <a:p>
            <a:pPr>
              <a:defRPr dirty="0" lang="en-US" sz="1500"/>
            </a:pPr>
            <a:r>
              <a:rPr b="1" dirty="0" err="1" lang="de-DE" sz="1000">
                <a:solidFill>
                  <a:schemeClr val="tx1"/>
                </a:solidFill>
                <a:latin typeface="+mn-lt"/>
              </a:rPr>
              <a:t>modelle</a:t>
            </a:r>
            <a:endParaRPr b="1" dirty="0" err="1" lang="de-DE" sz="10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4" name=""/>
          <p:cNvSpPr txBox="1"/>
          <p:nvPr/>
        </p:nvSpPr>
        <p:spPr>
          <a:xfrm flipH="false" flipV="false" rot="0">
            <a:off x="4271558" y="401953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Code-</a:t>
            </a:r>
          </a:p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Eigenschaften</a:t>
            </a:r>
            <a:endParaRPr b="1" dirty="0" lang="de-DE" sz="1000">
              <a:latin typeface="+mn-lt"/>
            </a:endParaRPr>
          </a:p>
        </p:txBody>
      </p:sp>
      <p:sp>
        <p:nvSpPr>
          <p:cNvPr id="15" name=""/>
          <p:cNvSpPr txBox="1"/>
          <p:nvPr/>
        </p:nvSpPr>
        <p:spPr>
          <a:xfrm flipH="false" flipV="false" rot="0">
            <a:off x="5349194" y="450680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Versions-</a:t>
            </a:r>
          </a:p>
          <a:p>
            <a:pPr>
              <a:defRPr dirty="0" lang="en-US" sz="1500"/>
            </a:pPr>
            <a:r>
              <a:rPr b="1" dirty="0" err="1" lang="de-DE" sz="1000">
                <a:latin typeface="+mn-lt"/>
              </a:rPr>
              <a:t>kontrolle</a:t>
            </a:r>
            <a:endParaRPr b="1" dirty="0" err="1" lang="de-DE" sz="1000">
              <a:latin typeface="+mn-lt"/>
            </a:endParaRPr>
          </a:p>
        </p:txBody>
      </p:sp>
      <p:sp>
        <p:nvSpPr>
          <p:cNvPr id="16" name=""/>
          <p:cNvSpPr txBox="1"/>
          <p:nvPr/>
        </p:nvSpPr>
        <p:spPr>
          <a:xfrm flipH="false" flipV="false" rot="0">
            <a:off x="6287561" y="4019541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Geschäfts-</a:t>
            </a:r>
          </a:p>
          <a:p>
            <a:pPr>
              <a:defRPr dirty="0" lang="en-US" sz="1500"/>
            </a:pPr>
            <a:r>
              <a:rPr b="1" dirty="0" err="1" lang="de-DE" sz="1000">
                <a:latin typeface="+mn-lt"/>
              </a:rPr>
              <a:t>modelle</a:t>
            </a:r>
            <a:endParaRPr b="1" dirty="0" err="1" lang="de-DE" sz="1000">
              <a:latin typeface="+mn-lt"/>
            </a:endParaRPr>
          </a:p>
        </p:txBody>
      </p:sp>
      <p:sp>
        <p:nvSpPr>
          <p:cNvPr id="17" name=""/>
          <p:cNvSpPr txBox="1"/>
          <p:nvPr/>
        </p:nvSpPr>
        <p:spPr>
          <a:xfrm flipH="false" flipV="false" rot="0">
            <a:off x="7333272" y="450678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Der</a:t>
            </a:r>
            <a:r>
              <a:rPr b="1" dirty="0" lang="de-DE" sz="1000">
                <a:latin typeface="+mn-lt"/>
              </a:rPr>
              <a:t> Weg zum</a:t>
            </a:r>
          </a:p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Projekt</a:t>
            </a:r>
            <a:endParaRPr b="1" dirty="0" lang="de-DE" sz="1000">
              <a:latin typeface="+mn-lt"/>
            </a:endParaRPr>
          </a:p>
        </p:txBody>
      </p:sp>
      <p:sp>
        <p:nvSpPr>
          <p:cNvPr id="18" name=""/>
          <p:cNvSpPr/>
          <p:nvPr/>
        </p:nvSpPr>
        <p:spPr>
          <a:xfrm flipH="false" flipV="false" rot="0">
            <a:off x="87570" y="4015820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9" name=""/>
          <p:cNvSpPr txBox="1"/>
          <p:nvPr/>
        </p:nvSpPr>
        <p:spPr>
          <a:xfrm flipH="false" flipV="false" rot="0">
            <a:off x="311240" y="4028805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tx1"/>
                </a:solidFill>
                <a:latin typeface="+mn-lt"/>
              </a:rPr>
              <a:t>Begriff und Entstehung</a:t>
            </a:r>
            <a:endParaRPr b="1" dirty="0" lang="de-DE" sz="100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utoUpdateAnimBg="0" grpId="0" spid="3"/>
    </p:bldLst>
  </p:timing>
</p:sld>
</file>

<file path=ppt/slides/slide20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 rot="0">
            <a:off x="744730" y="562865"/>
            <a:ext cx="7620000" cy="571500"/>
          </a:xfrm>
        </p:spPr>
        <p:txBody>
          <a:bodyPr rtlCol="0" vert="horz"/>
          <a:lstStyle/>
          <a:p>
            <a:pPr/>
            <a:r>
              <a:rPr dirty="0" lang="de-DE"/>
              <a:t>Quellen</a:t>
            </a:r>
            <a:endParaRPr dirty="0" lang="de-DE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 rot="0">
            <a:off x="744730" y="1014291"/>
            <a:ext cx="6262026" cy="3898453"/>
          </a:xfrm>
        </p:spPr>
        <p:txBody>
          <a:bodyPr rtlCol="0" vert="horz"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dirty="0" lang="de-DE"/>
              <a:t>https://</a:t>
            </a:r>
            <a:r>
              <a:rPr dirty="0" err="1" lang="de-DE"/>
              <a:t>opensource</a:t>
            </a:r>
            <a:r>
              <a:rPr dirty="0" lang="de-DE"/>
              <a:t>.</a:t>
            </a:r>
            <a:r>
              <a:rPr dirty="0" err="1" lang="de-DE"/>
              <a:t>guide</a:t>
            </a:r>
            <a:r>
              <a:rPr dirty="0" lang="en-US"/>
              <a:t>/  30.11.2018</a:t>
            </a:r>
          </a:p>
          <a:p>
            <a:pPr>
              <a:lnSpc>
                <a:spcPct val="150000"/>
              </a:lnSpc>
            </a:pPr>
            <a:r>
              <a:rPr dirty="0" lang="en-US"/>
              <a:t>"Open Source Projektmanagement - Softwareentwicklung von der Idee zur Marktreife" </a:t>
            </a:r>
            <a:r>
              <a:rPr dirty="0" i="1" lang="en-US"/>
              <a:t>Autor</a:t>
            </a:r>
            <a:r>
              <a:rPr dirty="0" lang="en-US"/>
              <a:t>: Michael Prokop </a:t>
            </a:r>
            <a:r>
              <a:rPr dirty="0" i="1" lang="en-US"/>
              <a:t>Verlag</a:t>
            </a:r>
            <a:r>
              <a:rPr dirty="0" lang="en-US"/>
              <a:t>: Open-Source Press </a:t>
            </a:r>
            <a:r>
              <a:rPr dirty="0" i="1" lang="en-US"/>
              <a:t>Veröffentlicht am</a:t>
            </a:r>
            <a:r>
              <a:rPr dirty="0" lang="en-US"/>
              <a:t>: 27.10.2010</a:t>
            </a:r>
          </a:p>
          <a:p>
            <a:pPr>
              <a:lnSpc>
                <a:spcPct val="150000"/>
              </a:lnSpc>
            </a:pPr>
            <a:r>
              <a:rPr dirty="0" lang="en-US"/>
              <a:t>"Open Source Software: Rechtliche Rahmenbedingung der freien Software" </a:t>
            </a:r>
            <a:r>
              <a:rPr dirty="0" i="1" lang="en-US"/>
              <a:t>Autoren: </a:t>
            </a:r>
            <a:r>
              <a:rPr dirty="0" i="0" lang="en-US"/>
              <a:t>Till Jaeger AxelMetzger </a:t>
            </a:r>
            <a:r>
              <a:rPr dirty="0" i="1" lang="en-US"/>
              <a:t>Verlag: </a:t>
            </a:r>
            <a:r>
              <a:rPr dirty="0" i="0" lang="en-US"/>
              <a:t>C.H.Beck </a:t>
            </a:r>
            <a:r>
              <a:rPr dirty="0" i="1" lang="en-US"/>
              <a:t>Veröffentlicht am</a:t>
            </a:r>
            <a:r>
              <a:rPr dirty="0" i="0" lang="en-US"/>
              <a:t>: 4.Auflage;27.3.2016</a:t>
            </a:r>
            <a:r>
              <a:rPr dirty="0" i="1" lang="en-US"/>
              <a:t> </a:t>
            </a:r>
            <a:r>
              <a:rPr dirty="0" i="0" lang="en-US"/>
              <a:t> </a:t>
            </a:r>
          </a:p>
          <a:p>
            <a:pPr>
              <a:lnSpc>
                <a:spcPct val="150000"/>
              </a:lnSpc>
            </a:pPr>
            <a:r>
              <a:rPr dirty="0" err="1" lang="de-DE"/>
              <a:t>Repository</a:t>
            </a:r>
            <a:r>
              <a:rPr dirty="0" lang="de-DE"/>
              <a:t>-</a:t>
            </a:r>
            <a:r>
              <a:rPr dirty="0" lang="de-DE"/>
              <a:t>Link</a:t>
            </a:r>
            <a:r>
              <a:rPr dirty="0" lang="en-US"/>
              <a:t>: </a:t>
            </a:r>
            <a:r>
              <a:rPr dirty="0" lang="en-US"/>
              <a:t>https://github.</a:t>
            </a:r>
            <a:r>
              <a:rPr dirty="0" err="1" lang="de-DE"/>
              <a:t>com</a:t>
            </a:r>
            <a:r>
              <a:rPr dirty="0" lang="de-DE"/>
              <a:t>/</a:t>
            </a:r>
            <a:r>
              <a:rPr dirty="0" err="1" lang="de-DE"/>
              <a:t>petrye</a:t>
            </a:r>
            <a:r>
              <a:rPr dirty="0" lang="en-US"/>
              <a:t>/Open-Source-Test  30.11.2018</a:t>
            </a:r>
          </a:p>
          <a:p>
            <a:pPr>
              <a:lnSpc>
                <a:spcPct val="150000"/>
              </a:lnSpc>
            </a:pPr>
            <a:r>
              <a:rPr dirty="0" err="1" lang="de-DE"/>
              <a:t>Abb</a:t>
            </a:r>
            <a:r>
              <a:rPr dirty="0" lang="de-DE"/>
              <a:t>. 1: </a:t>
            </a:r>
            <a:r>
              <a:rPr dirty="0" lang="de-DE"/>
              <a:t>https://</a:t>
            </a:r>
            <a:r>
              <a:rPr dirty="0" err="1" lang="de-DE"/>
              <a:t>tldrlegal</a:t>
            </a:r>
            <a:r>
              <a:rPr dirty="0" lang="de-DE"/>
              <a:t>.</a:t>
            </a:r>
            <a:r>
              <a:rPr dirty="0" err="1" lang="de-DE"/>
              <a:t>com</a:t>
            </a:r>
            <a:r>
              <a:rPr dirty="0" lang="de-DE"/>
              <a:t>/</a:t>
            </a:r>
            <a:r>
              <a:rPr dirty="0" err="1" lang="de-DE"/>
              <a:t>license</a:t>
            </a:r>
            <a:r>
              <a:rPr dirty="0" lang="de-DE"/>
              <a:t>/</a:t>
            </a:r>
            <a:r>
              <a:rPr dirty="0" err="1" lang="de-DE"/>
              <a:t>gnu</a:t>
            </a:r>
            <a:r>
              <a:rPr dirty="0" lang="de-DE"/>
              <a:t>-</a:t>
            </a:r>
            <a:r>
              <a:rPr dirty="0" err="1" lang="de-DE"/>
              <a:t>general</a:t>
            </a:r>
            <a:r>
              <a:rPr dirty="0" lang="de-DE"/>
              <a:t>-</a:t>
            </a:r>
            <a:r>
              <a:rPr dirty="0" err="1" lang="de-DE"/>
              <a:t>public</a:t>
            </a:r>
            <a:r>
              <a:rPr dirty="0" lang="de-DE"/>
              <a:t>-</a:t>
            </a:r>
            <a:r>
              <a:rPr dirty="0" err="1" lang="de-DE"/>
              <a:t>license</a:t>
            </a:r>
            <a:r>
              <a:rPr dirty="0" lang="en-US"/>
              <a:t>-v2 30.11.2018</a:t>
            </a:r>
          </a:p>
          <a:p>
            <a:pPr>
              <a:lnSpc>
                <a:spcPct val="150000"/>
              </a:lnSpc>
            </a:pPr>
            <a:r>
              <a:rPr dirty="0" lang="en-US"/>
              <a:t/>
            </a:r>
            <a:endParaRPr dirty="0"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 rtlCol="0" vert="horz"/>
          <a:lstStyle/>
          <a:p>
            <a:pPr/>
            <a:r>
              <a:rPr dirty="0" lang="de-DE"/>
              <a:t>Der Begriff "Open Source"</a:t>
            </a:r>
            <a:endParaRPr dirty="0" lang="de-DE"/>
          </a:p>
        </p:txBody>
      </p:sp>
      <p:sp>
        <p:nvSpPr>
          <p:cNvPr id="3" name="Content Placeholder 2"/>
          <p:cNvSpPr>
            <a:spLocks noGrp="true"/>
          </p:cNvSpPr>
          <p:nvPr>
            <p:ph idx="2"/>
          </p:nvPr>
        </p:nvSpPr>
        <p:spPr>
          <a:xfrm rot="0">
            <a:off x="670371" y="954659"/>
            <a:ext cx="7620000" cy="2905125"/>
          </a:xfrm>
        </p:spPr>
        <p:txBody>
          <a:bodyPr rtlCol="0" vert="horz"/>
          <a:lstStyle/>
          <a:p>
            <a:pPr>
              <a:lnSpc>
                <a:spcPct val="200000"/>
              </a:lnSpc>
            </a:pPr>
            <a:r>
              <a:rPr dirty="0" lang="en-US"/>
              <a:t>öffentlich zugängliche Software</a:t>
            </a:r>
          </a:p>
          <a:p>
            <a:pPr>
              <a:lnSpc>
                <a:spcPct val="200000"/>
              </a:lnSpc>
            </a:pPr>
            <a:r>
              <a:rPr dirty="0" lang="en-US"/>
              <a:t>jeder kann diese </a:t>
            </a:r>
            <a:r>
              <a:rPr b="1" dirty="0" lang="en-US">
                <a:latin typeface="+mn-lt"/>
              </a:rPr>
              <a:t>einsehen/benutzen/modifizieren/verteilen</a:t>
            </a:r>
          </a:p>
          <a:p>
            <a:pPr>
              <a:lnSpc>
                <a:spcPct val="200000"/>
              </a:lnSpc>
            </a:pPr>
            <a:r>
              <a:rPr dirty="0" lang="de-DE">
                <a:latin typeface="+mn-lt"/>
              </a:rPr>
              <a:t>Verfügung durch Open Source Lizenzen erzwungen</a:t>
            </a:r>
          </a:p>
          <a:p>
            <a:pPr>
              <a:lnSpc>
                <a:spcPct val="200000"/>
              </a:lnSpc>
            </a:pPr>
            <a:r>
              <a:rPr dirty="0" lang="de-DE">
                <a:latin typeface="+mn-lt"/>
              </a:rPr>
              <a:t>Förderung von Programmmodifikationen und Ideenentwicklung </a:t>
            </a:r>
            <a:endParaRPr dirty="0" lang="de-DE">
              <a:latin typeface="+mn-lt"/>
            </a:endParaRPr>
          </a:p>
        </p:txBody>
      </p:sp>
      <p:sp>
        <p:nvSpPr>
          <p:cNvPr id="4" name=""/>
          <p:cNvSpPr/>
          <p:nvPr/>
        </p:nvSpPr>
        <p:spPr>
          <a:xfrm flipH="false" flipV="false" rot="0">
            <a:off x="1092261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5" name=""/>
          <p:cNvSpPr/>
          <p:nvPr/>
        </p:nvSpPr>
        <p:spPr>
          <a:xfrm flipH="false" flipV="false" rot="0">
            <a:off x="1998877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6" name=""/>
          <p:cNvSpPr/>
          <p:nvPr/>
        </p:nvSpPr>
        <p:spPr>
          <a:xfrm flipH="false" flipV="false" rot="0">
            <a:off x="3132283" y="4517918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7" name=""/>
          <p:cNvSpPr/>
          <p:nvPr/>
        </p:nvSpPr>
        <p:spPr>
          <a:xfrm flipH="false" flipV="false" rot="0">
            <a:off x="4092939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8" name=""/>
          <p:cNvSpPr/>
          <p:nvPr/>
        </p:nvSpPr>
        <p:spPr>
          <a:xfrm flipH="false" flipV="false" rot="0">
            <a:off x="5044959" y="451284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9" name=""/>
          <p:cNvSpPr/>
          <p:nvPr/>
        </p:nvSpPr>
        <p:spPr>
          <a:xfrm flipH="false" flipV="false" rot="0">
            <a:off x="6019442" y="4016071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0" name=""/>
          <p:cNvSpPr/>
          <p:nvPr/>
        </p:nvSpPr>
        <p:spPr>
          <a:xfrm flipH="false" flipV="false" rot="0">
            <a:off x="7119520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1" name=""/>
          <p:cNvSpPr txBox="1"/>
          <p:nvPr/>
        </p:nvSpPr>
        <p:spPr>
          <a:xfrm flipH="false" flipV="false" rot="0">
            <a:off x="1295351" y="4509359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Vorzüge und Gefahren</a:t>
            </a:r>
            <a:endParaRPr b="1" dirty="0" lang="de-DE" sz="1000">
              <a:latin typeface="+mn-lt"/>
            </a:endParaRPr>
          </a:p>
        </p:txBody>
      </p:sp>
      <p:sp>
        <p:nvSpPr>
          <p:cNvPr id="12" name=""/>
          <p:cNvSpPr txBox="1"/>
          <p:nvPr/>
        </p:nvSpPr>
        <p:spPr>
          <a:xfrm flipH="false" flipV="false" rot="0">
            <a:off x="2321950" y="4076681"/>
            <a:ext cx="1205890" cy="247611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Lizenzen</a:t>
            </a:r>
            <a:endParaRPr b="1" dirty="0" lang="de-DE" sz="1000">
              <a:latin typeface="+mn-lt"/>
            </a:endParaRPr>
          </a:p>
        </p:txBody>
      </p:sp>
      <p:sp>
        <p:nvSpPr>
          <p:cNvPr id="13" name=""/>
          <p:cNvSpPr txBox="1"/>
          <p:nvPr/>
        </p:nvSpPr>
        <p:spPr>
          <a:xfrm flipH="false" flipV="false" rot="0">
            <a:off x="3360282" y="4530903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tx1"/>
                </a:solidFill>
                <a:latin typeface="+mn-lt"/>
              </a:rPr>
              <a:t>Entwicklungs-</a:t>
            </a:r>
          </a:p>
          <a:p>
            <a:pPr>
              <a:defRPr dirty="0" lang="en-US" sz="1500"/>
            </a:pPr>
            <a:r>
              <a:rPr b="1" dirty="0" err="1" lang="de-DE" sz="1000">
                <a:solidFill>
                  <a:schemeClr val="tx1"/>
                </a:solidFill>
                <a:latin typeface="+mn-lt"/>
              </a:rPr>
              <a:t>modelle</a:t>
            </a:r>
            <a:endParaRPr b="1" dirty="0" err="1" lang="de-DE" sz="10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4" name=""/>
          <p:cNvSpPr txBox="1"/>
          <p:nvPr/>
        </p:nvSpPr>
        <p:spPr>
          <a:xfrm flipH="false" flipV="false" rot="0">
            <a:off x="4271558" y="401953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Code-</a:t>
            </a:r>
          </a:p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Eigenschaften</a:t>
            </a:r>
            <a:endParaRPr b="1" dirty="0" lang="de-DE" sz="1000">
              <a:latin typeface="+mn-lt"/>
            </a:endParaRPr>
          </a:p>
        </p:txBody>
      </p:sp>
      <p:sp>
        <p:nvSpPr>
          <p:cNvPr id="15" name=""/>
          <p:cNvSpPr txBox="1"/>
          <p:nvPr/>
        </p:nvSpPr>
        <p:spPr>
          <a:xfrm flipH="false" flipV="false" rot="0">
            <a:off x="5349194" y="450680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Versions-</a:t>
            </a:r>
          </a:p>
          <a:p>
            <a:pPr>
              <a:defRPr dirty="0" lang="en-US" sz="1500"/>
            </a:pPr>
            <a:r>
              <a:rPr b="1" dirty="0" err="1" lang="de-DE" sz="1000">
                <a:latin typeface="+mn-lt"/>
              </a:rPr>
              <a:t>kontrolle</a:t>
            </a:r>
            <a:endParaRPr b="1" dirty="0" err="1" lang="de-DE" sz="1000">
              <a:latin typeface="+mn-lt"/>
            </a:endParaRPr>
          </a:p>
        </p:txBody>
      </p:sp>
      <p:sp>
        <p:nvSpPr>
          <p:cNvPr id="16" name=""/>
          <p:cNvSpPr txBox="1"/>
          <p:nvPr/>
        </p:nvSpPr>
        <p:spPr>
          <a:xfrm flipH="false" flipV="false" rot="0">
            <a:off x="6287561" y="4019541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Geschäfts-</a:t>
            </a:r>
          </a:p>
          <a:p>
            <a:pPr>
              <a:defRPr dirty="0" lang="en-US" sz="1500"/>
            </a:pPr>
            <a:r>
              <a:rPr b="1" dirty="0" err="1" lang="de-DE" sz="1000">
                <a:latin typeface="+mn-lt"/>
              </a:rPr>
              <a:t>modelle</a:t>
            </a:r>
            <a:endParaRPr b="1" dirty="0" err="1" lang="de-DE" sz="1000">
              <a:latin typeface="+mn-lt"/>
            </a:endParaRPr>
          </a:p>
        </p:txBody>
      </p:sp>
      <p:sp>
        <p:nvSpPr>
          <p:cNvPr id="17" name=""/>
          <p:cNvSpPr txBox="1"/>
          <p:nvPr/>
        </p:nvSpPr>
        <p:spPr>
          <a:xfrm flipH="false" flipV="false" rot="0">
            <a:off x="7333272" y="450678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Der</a:t>
            </a:r>
            <a:r>
              <a:rPr b="1" dirty="0" lang="de-DE" sz="1000">
                <a:latin typeface="+mn-lt"/>
              </a:rPr>
              <a:t> Weg zum</a:t>
            </a:r>
          </a:p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Projekt</a:t>
            </a:r>
            <a:endParaRPr b="1" dirty="0" lang="de-DE" sz="1000">
              <a:latin typeface="+mn-lt"/>
            </a:endParaRPr>
          </a:p>
        </p:txBody>
      </p:sp>
      <p:sp>
        <p:nvSpPr>
          <p:cNvPr id="18" name=""/>
          <p:cNvSpPr/>
          <p:nvPr/>
        </p:nvSpPr>
        <p:spPr>
          <a:xfrm flipH="false" flipV="false" rot="0">
            <a:off x="87570" y="4015820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9" name=""/>
          <p:cNvSpPr txBox="1"/>
          <p:nvPr/>
        </p:nvSpPr>
        <p:spPr>
          <a:xfrm flipH="false" flipV="false" rot="0">
            <a:off x="311240" y="4028805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bg1"/>
                </a:solidFill>
                <a:latin typeface="+mn-lt"/>
              </a:rPr>
              <a:t>Begriff und Entstehung</a:t>
            </a:r>
            <a:endParaRPr b="1" dirty="0" lang="de-DE" sz="1000">
              <a:solidFill>
                <a:schemeClr val="bg1"/>
              </a:solidFill>
              <a:latin typeface="+mn-lt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0"/>
                                        <p:tgtEl>
                                          <p:spTgt spid="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1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3"/>
                                        <p:tgtEl>
                                          <p:spTgt spid="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4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6"/>
                                        <p:tgtEl>
                                          <p:spTgt spid="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 rot="0">
            <a:off x="762000" y="570131"/>
            <a:ext cx="7620000" cy="571500"/>
          </a:xfrm>
        </p:spPr>
        <p:txBody>
          <a:bodyPr rtlCol="0" vert="horz"/>
          <a:lstStyle/>
          <a:p>
            <a:pPr/>
            <a:r>
              <a:rPr dirty="0" lang="de-DE"/>
              <a:t>Entstehung</a:t>
            </a:r>
            <a:endParaRPr dirty="0" lang="de-DE"/>
          </a:p>
        </p:txBody>
      </p:sp>
      <p:pic>
        <p:nvPicPr>
          <p:cNvPr id="3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flipH="false" flipV="false" rot="21180000">
            <a:off x="1041960" y="1492796"/>
            <a:ext cx="1734556" cy="1694909"/>
          </a:xfrm>
          <a:prstGeom prst="rect">
            <a:avLst/>
          </a:prstGeom>
        </p:spPr>
      </p:pic>
      <p:pic>
        <p:nvPicPr>
          <p:cNvPr id="4" name="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flipH="false" flipV="false" rot="300000">
            <a:off x="3771749" y="844241"/>
            <a:ext cx="1565964" cy="1565964"/>
          </a:xfrm>
          <a:prstGeom prst="rect">
            <a:avLst/>
          </a:prstGeom>
        </p:spPr>
      </p:pic>
      <p:pic>
        <p:nvPicPr>
          <p:cNvPr id="5" name="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flipH="false" flipV="false" rot="300000">
            <a:off x="3126759" y="2676525"/>
            <a:ext cx="2750581" cy="785880"/>
          </a:xfrm>
          <a:prstGeom prst="rect">
            <a:avLst/>
          </a:prstGeom>
        </p:spPr>
      </p:pic>
      <p:pic>
        <p:nvPicPr>
          <p:cNvPr id="6" name="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flipH="false" flipV="false" rot="0">
            <a:off x="6564251" y="1260209"/>
            <a:ext cx="1791844" cy="2533668"/>
          </a:xfrm>
          <a:prstGeom prst="rect">
            <a:avLst/>
          </a:prstGeom>
        </p:spPr>
      </p:pic>
      <p:sp>
        <p:nvSpPr>
          <p:cNvPr id="7" name=""/>
          <p:cNvSpPr/>
          <p:nvPr/>
        </p:nvSpPr>
        <p:spPr>
          <a:xfrm flipH="false" flipV="false" rot="0">
            <a:off x="1092261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8" name=""/>
          <p:cNvSpPr/>
          <p:nvPr/>
        </p:nvSpPr>
        <p:spPr>
          <a:xfrm flipH="false" flipV="false" rot="0">
            <a:off x="1998877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9" name=""/>
          <p:cNvSpPr/>
          <p:nvPr/>
        </p:nvSpPr>
        <p:spPr>
          <a:xfrm flipH="false" flipV="false" rot="0">
            <a:off x="3132283" y="4517918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0" name=""/>
          <p:cNvSpPr/>
          <p:nvPr/>
        </p:nvSpPr>
        <p:spPr>
          <a:xfrm flipH="false" flipV="false" rot="0">
            <a:off x="4092939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1" name=""/>
          <p:cNvSpPr/>
          <p:nvPr/>
        </p:nvSpPr>
        <p:spPr>
          <a:xfrm flipH="false" flipV="false" rot="0">
            <a:off x="5044959" y="451284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2" name=""/>
          <p:cNvSpPr/>
          <p:nvPr/>
        </p:nvSpPr>
        <p:spPr>
          <a:xfrm flipH="false" flipV="false" rot="0">
            <a:off x="6019442" y="4016071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3" name=""/>
          <p:cNvSpPr/>
          <p:nvPr/>
        </p:nvSpPr>
        <p:spPr>
          <a:xfrm flipH="false" flipV="false" rot="0">
            <a:off x="7119520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4" name=""/>
          <p:cNvSpPr txBox="1"/>
          <p:nvPr/>
        </p:nvSpPr>
        <p:spPr>
          <a:xfrm flipH="false" flipV="false" rot="0">
            <a:off x="1295351" y="4509359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Vorzüge und Gefahren</a:t>
            </a:r>
            <a:endParaRPr b="1" dirty="0" lang="de-DE" sz="1000">
              <a:latin typeface="+mn-lt"/>
            </a:endParaRPr>
          </a:p>
        </p:txBody>
      </p:sp>
      <p:sp>
        <p:nvSpPr>
          <p:cNvPr id="15" name=""/>
          <p:cNvSpPr txBox="1"/>
          <p:nvPr/>
        </p:nvSpPr>
        <p:spPr>
          <a:xfrm flipH="false" flipV="false" rot="0">
            <a:off x="2321950" y="4076681"/>
            <a:ext cx="1205890" cy="247611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Lizenzen</a:t>
            </a:r>
            <a:endParaRPr b="1" dirty="0" lang="de-DE" sz="1000">
              <a:latin typeface="+mn-lt"/>
            </a:endParaRPr>
          </a:p>
        </p:txBody>
      </p:sp>
      <p:sp>
        <p:nvSpPr>
          <p:cNvPr id="16" name=""/>
          <p:cNvSpPr txBox="1"/>
          <p:nvPr/>
        </p:nvSpPr>
        <p:spPr>
          <a:xfrm flipH="false" flipV="false" rot="0">
            <a:off x="3360282" y="4530903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tx1"/>
                </a:solidFill>
                <a:latin typeface="+mn-lt"/>
              </a:rPr>
              <a:t>Entwicklungs-</a:t>
            </a:r>
          </a:p>
          <a:p>
            <a:pPr>
              <a:defRPr dirty="0" lang="en-US" sz="1500"/>
            </a:pPr>
            <a:r>
              <a:rPr b="1" dirty="0" err="1" lang="de-DE" sz="1000">
                <a:solidFill>
                  <a:schemeClr val="tx1"/>
                </a:solidFill>
                <a:latin typeface="+mn-lt"/>
              </a:rPr>
              <a:t>modelle</a:t>
            </a:r>
            <a:endParaRPr b="1" dirty="0" err="1" lang="de-DE" sz="10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"/>
          <p:cNvSpPr txBox="1"/>
          <p:nvPr/>
        </p:nvSpPr>
        <p:spPr>
          <a:xfrm flipH="false" flipV="false" rot="0">
            <a:off x="4271558" y="401953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Code-</a:t>
            </a:r>
          </a:p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Eigenschaften</a:t>
            </a:r>
            <a:endParaRPr b="1" dirty="0" lang="de-DE" sz="1000">
              <a:latin typeface="+mn-lt"/>
            </a:endParaRPr>
          </a:p>
        </p:txBody>
      </p:sp>
      <p:sp>
        <p:nvSpPr>
          <p:cNvPr id="18" name=""/>
          <p:cNvSpPr txBox="1"/>
          <p:nvPr/>
        </p:nvSpPr>
        <p:spPr>
          <a:xfrm flipH="false" flipV="false" rot="0">
            <a:off x="5349194" y="450680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Versions-</a:t>
            </a:r>
          </a:p>
          <a:p>
            <a:pPr>
              <a:defRPr dirty="0" lang="en-US" sz="1500"/>
            </a:pPr>
            <a:r>
              <a:rPr b="1" dirty="0" err="1" lang="de-DE" sz="1000">
                <a:latin typeface="+mn-lt"/>
              </a:rPr>
              <a:t>kontrolle</a:t>
            </a:r>
            <a:endParaRPr b="1" dirty="0" err="1" lang="de-DE" sz="1000">
              <a:latin typeface="+mn-lt"/>
            </a:endParaRPr>
          </a:p>
        </p:txBody>
      </p:sp>
      <p:sp>
        <p:nvSpPr>
          <p:cNvPr id="19" name=""/>
          <p:cNvSpPr txBox="1"/>
          <p:nvPr/>
        </p:nvSpPr>
        <p:spPr>
          <a:xfrm flipH="false" flipV="false" rot="0">
            <a:off x="6287561" y="4019541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Geschäfts-</a:t>
            </a:r>
          </a:p>
          <a:p>
            <a:pPr>
              <a:defRPr dirty="0" lang="en-US" sz="1500"/>
            </a:pPr>
            <a:r>
              <a:rPr b="1" dirty="0" err="1" lang="de-DE" sz="1000">
                <a:latin typeface="+mn-lt"/>
              </a:rPr>
              <a:t>modelle</a:t>
            </a:r>
            <a:endParaRPr b="1" dirty="0" err="1" lang="de-DE" sz="1000">
              <a:latin typeface="+mn-lt"/>
            </a:endParaRPr>
          </a:p>
        </p:txBody>
      </p:sp>
      <p:sp>
        <p:nvSpPr>
          <p:cNvPr id="20" name=""/>
          <p:cNvSpPr txBox="1"/>
          <p:nvPr/>
        </p:nvSpPr>
        <p:spPr>
          <a:xfrm flipH="false" flipV="false" rot="0">
            <a:off x="7333272" y="450678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Der</a:t>
            </a:r>
            <a:r>
              <a:rPr b="1" dirty="0" lang="de-DE" sz="1000">
                <a:latin typeface="+mn-lt"/>
              </a:rPr>
              <a:t> Weg zum</a:t>
            </a:r>
          </a:p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Projekt</a:t>
            </a:r>
            <a:endParaRPr b="1" dirty="0" lang="de-DE" sz="1000">
              <a:latin typeface="+mn-lt"/>
            </a:endParaRPr>
          </a:p>
        </p:txBody>
      </p:sp>
      <p:sp>
        <p:nvSpPr>
          <p:cNvPr id="21" name=""/>
          <p:cNvSpPr/>
          <p:nvPr/>
        </p:nvSpPr>
        <p:spPr>
          <a:xfrm flipH="false" flipV="false" rot="0">
            <a:off x="87570" y="4015820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22" name=""/>
          <p:cNvSpPr txBox="1"/>
          <p:nvPr/>
        </p:nvSpPr>
        <p:spPr>
          <a:xfrm flipH="false" flipV="false" rot="0">
            <a:off x="311240" y="4028805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bg1"/>
                </a:solidFill>
                <a:latin typeface="+mn-lt"/>
              </a:rPr>
              <a:t>Begriff und Entstehung</a:t>
            </a:r>
            <a:endParaRPr b="1" dirty="0" lang="de-DE" sz="1000">
              <a:solidFill>
                <a:schemeClr val="bg1"/>
              </a:solidFill>
              <a:latin typeface="+mn-lt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7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2" id="11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grpId="3" id="1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5"/>
      <p:bldP animBg="1" grpId="1" spid="4"/>
      <p:bldP animBg="1" grpId="2" spid="3"/>
      <p:bldP animBg="1" grpId="3" spid="6"/>
    </p:bldLst>
  </p:timing>
</p:sld>
</file>

<file path=ppt/slides/slide5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 rot="0">
            <a:off x="762000" y="573545"/>
            <a:ext cx="7620000" cy="571500"/>
          </a:xfrm>
        </p:spPr>
        <p:txBody>
          <a:bodyPr rtlCol="0" vert="horz"/>
          <a:lstStyle/>
          <a:p>
            <a:pPr/>
            <a:r>
              <a:rPr dirty="0" lang="de-DE"/>
              <a:t>Bekannte Open Source </a:t>
            </a:r>
            <a:r>
              <a:rPr dirty="0" lang="de-DE"/>
              <a:t>Software</a:t>
            </a:r>
            <a:endParaRPr dirty="0" lang="de-DE"/>
          </a:p>
        </p:txBody>
      </p:sp>
      <p:pic>
        <p:nvPicPr>
          <p:cNvPr id="3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flipH="false" flipV="false" rot="21060000">
            <a:off x="759988" y="1362221"/>
            <a:ext cx="1131362" cy="1022182"/>
          </a:xfrm>
          <a:prstGeom prst="rect">
            <a:avLst/>
          </a:prstGeom>
        </p:spPr>
      </p:pic>
      <p:pic>
        <p:nvPicPr>
          <p:cNvPr id="4" name="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flipH="false" flipV="false" rot="0">
            <a:off x="1612406" y="2546359"/>
            <a:ext cx="984703" cy="960095"/>
          </a:xfrm>
          <a:prstGeom prst="rect">
            <a:avLst/>
          </a:prstGeom>
        </p:spPr>
      </p:pic>
      <p:pic>
        <p:nvPicPr>
          <p:cNvPr id="5" name="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flipH="false" flipV="false" rot="0">
            <a:off x="2588224" y="1145045"/>
            <a:ext cx="1219616" cy="1321558"/>
          </a:xfrm>
          <a:prstGeom prst="rect">
            <a:avLst/>
          </a:prstGeom>
        </p:spPr>
      </p:pic>
      <p:pic>
        <p:nvPicPr>
          <p:cNvPr id="6" name="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flipH="false" flipV="false" rot="300000">
            <a:off x="3587924" y="2459713"/>
            <a:ext cx="1276404" cy="1203576"/>
          </a:xfrm>
          <a:prstGeom prst="rect">
            <a:avLst/>
          </a:prstGeom>
        </p:spPr>
      </p:pic>
      <p:pic>
        <p:nvPicPr>
          <p:cNvPr id="7" name="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flipH="false" flipV="false" rot="0">
            <a:off x="4914349" y="1275073"/>
            <a:ext cx="1209129" cy="1172899"/>
          </a:xfrm>
          <a:prstGeom prst="rect">
            <a:avLst/>
          </a:prstGeom>
        </p:spPr>
      </p:pic>
      <p:pic>
        <p:nvPicPr>
          <p:cNvPr id="8" name="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flipH="false" flipV="false" rot="0">
            <a:off x="6037912" y="2485100"/>
            <a:ext cx="1232388" cy="1232388"/>
          </a:xfrm>
          <a:prstGeom prst="rect">
            <a:avLst/>
          </a:prstGeom>
        </p:spPr>
      </p:pic>
      <p:pic>
        <p:nvPicPr>
          <p:cNvPr id="9" name="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flipH="false" flipV="false" rot="360000">
            <a:off x="7075330" y="1252452"/>
            <a:ext cx="1294940" cy="1257698"/>
          </a:xfrm>
          <a:prstGeom prst="rect">
            <a:avLst/>
          </a:prstGeom>
        </p:spPr>
      </p:pic>
      <p:sp>
        <p:nvSpPr>
          <p:cNvPr id="10" name=""/>
          <p:cNvSpPr/>
          <p:nvPr/>
        </p:nvSpPr>
        <p:spPr>
          <a:xfrm flipH="false" flipV="false" rot="0">
            <a:off x="1092261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1" name=""/>
          <p:cNvSpPr/>
          <p:nvPr/>
        </p:nvSpPr>
        <p:spPr>
          <a:xfrm flipH="false" flipV="false" rot="0">
            <a:off x="1998877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2" name=""/>
          <p:cNvSpPr/>
          <p:nvPr/>
        </p:nvSpPr>
        <p:spPr>
          <a:xfrm flipH="false" flipV="false" rot="0">
            <a:off x="3132283" y="4517918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3" name=""/>
          <p:cNvSpPr/>
          <p:nvPr/>
        </p:nvSpPr>
        <p:spPr>
          <a:xfrm flipH="false" flipV="false" rot="0">
            <a:off x="4092939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4" name=""/>
          <p:cNvSpPr/>
          <p:nvPr/>
        </p:nvSpPr>
        <p:spPr>
          <a:xfrm flipH="false" flipV="false" rot="0">
            <a:off x="5044959" y="451284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5" name=""/>
          <p:cNvSpPr/>
          <p:nvPr/>
        </p:nvSpPr>
        <p:spPr>
          <a:xfrm flipH="false" flipV="false" rot="0">
            <a:off x="6019442" y="4016071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6" name=""/>
          <p:cNvSpPr/>
          <p:nvPr/>
        </p:nvSpPr>
        <p:spPr>
          <a:xfrm flipH="false" flipV="false" rot="0">
            <a:off x="7119520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7" name=""/>
          <p:cNvSpPr txBox="1"/>
          <p:nvPr/>
        </p:nvSpPr>
        <p:spPr>
          <a:xfrm flipH="false" flipV="false" rot="0">
            <a:off x="1295351" y="4509359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Vorzüge und Gefahren</a:t>
            </a:r>
            <a:endParaRPr b="1" dirty="0" lang="de-DE" sz="1000">
              <a:latin typeface="+mn-lt"/>
            </a:endParaRPr>
          </a:p>
        </p:txBody>
      </p:sp>
      <p:sp>
        <p:nvSpPr>
          <p:cNvPr id="18" name=""/>
          <p:cNvSpPr txBox="1"/>
          <p:nvPr/>
        </p:nvSpPr>
        <p:spPr>
          <a:xfrm flipH="false" flipV="false" rot="0">
            <a:off x="2321950" y="4076681"/>
            <a:ext cx="1205890" cy="247611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Lizenzen</a:t>
            </a:r>
            <a:endParaRPr b="1" dirty="0" lang="de-DE" sz="1000">
              <a:latin typeface="+mn-lt"/>
            </a:endParaRPr>
          </a:p>
        </p:txBody>
      </p:sp>
      <p:sp>
        <p:nvSpPr>
          <p:cNvPr id="19" name=""/>
          <p:cNvSpPr txBox="1"/>
          <p:nvPr/>
        </p:nvSpPr>
        <p:spPr>
          <a:xfrm flipH="false" flipV="false" rot="0">
            <a:off x="3360282" y="4530903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tx1"/>
                </a:solidFill>
                <a:latin typeface="+mn-lt"/>
              </a:rPr>
              <a:t>Entwicklungs-</a:t>
            </a:r>
          </a:p>
          <a:p>
            <a:pPr>
              <a:defRPr dirty="0" lang="en-US" sz="1500"/>
            </a:pPr>
            <a:r>
              <a:rPr b="1" dirty="0" err="1" lang="de-DE" sz="1000">
                <a:solidFill>
                  <a:schemeClr val="tx1"/>
                </a:solidFill>
                <a:latin typeface="+mn-lt"/>
              </a:rPr>
              <a:t>modelle</a:t>
            </a:r>
            <a:endParaRPr b="1" dirty="0" err="1" lang="de-DE" sz="10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0" name=""/>
          <p:cNvSpPr txBox="1"/>
          <p:nvPr/>
        </p:nvSpPr>
        <p:spPr>
          <a:xfrm flipH="false" flipV="false" rot="0">
            <a:off x="4271558" y="401953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Code-</a:t>
            </a:r>
          </a:p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Eigenschaften</a:t>
            </a:r>
            <a:endParaRPr b="1" dirty="0" lang="de-DE" sz="1000">
              <a:latin typeface="+mn-lt"/>
            </a:endParaRPr>
          </a:p>
        </p:txBody>
      </p:sp>
      <p:sp>
        <p:nvSpPr>
          <p:cNvPr id="21" name=""/>
          <p:cNvSpPr txBox="1"/>
          <p:nvPr/>
        </p:nvSpPr>
        <p:spPr>
          <a:xfrm flipH="false" flipV="false" rot="0">
            <a:off x="5349194" y="450680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Versions-</a:t>
            </a:r>
          </a:p>
          <a:p>
            <a:pPr>
              <a:defRPr dirty="0" lang="en-US" sz="1500"/>
            </a:pPr>
            <a:r>
              <a:rPr b="1" dirty="0" err="1" lang="de-DE" sz="1000">
                <a:latin typeface="+mn-lt"/>
              </a:rPr>
              <a:t>kontrolle</a:t>
            </a:r>
            <a:endParaRPr b="1" dirty="0" err="1" lang="de-DE" sz="1000">
              <a:latin typeface="+mn-lt"/>
            </a:endParaRPr>
          </a:p>
        </p:txBody>
      </p:sp>
      <p:sp>
        <p:nvSpPr>
          <p:cNvPr id="22" name=""/>
          <p:cNvSpPr txBox="1"/>
          <p:nvPr/>
        </p:nvSpPr>
        <p:spPr>
          <a:xfrm flipH="false" flipV="false" rot="0">
            <a:off x="6287561" y="4019541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Geschäfts-</a:t>
            </a:r>
          </a:p>
          <a:p>
            <a:pPr>
              <a:defRPr dirty="0" lang="en-US" sz="1500"/>
            </a:pPr>
            <a:r>
              <a:rPr b="1" dirty="0" err="1" lang="de-DE" sz="1000">
                <a:latin typeface="+mn-lt"/>
              </a:rPr>
              <a:t>modelle</a:t>
            </a:r>
            <a:endParaRPr b="1" dirty="0" err="1" lang="de-DE" sz="1000">
              <a:latin typeface="+mn-lt"/>
            </a:endParaRPr>
          </a:p>
        </p:txBody>
      </p:sp>
      <p:sp>
        <p:nvSpPr>
          <p:cNvPr id="23" name=""/>
          <p:cNvSpPr txBox="1"/>
          <p:nvPr/>
        </p:nvSpPr>
        <p:spPr>
          <a:xfrm flipH="false" flipV="false" rot="0">
            <a:off x="7333272" y="450678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Der</a:t>
            </a:r>
            <a:r>
              <a:rPr b="1" dirty="0" lang="de-DE" sz="1000">
                <a:latin typeface="+mn-lt"/>
              </a:rPr>
              <a:t> Weg zum</a:t>
            </a:r>
          </a:p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Projekt</a:t>
            </a:r>
            <a:endParaRPr b="1" dirty="0" lang="de-DE" sz="1000">
              <a:latin typeface="+mn-lt"/>
            </a:endParaRPr>
          </a:p>
        </p:txBody>
      </p:sp>
      <p:sp>
        <p:nvSpPr>
          <p:cNvPr id="24" name=""/>
          <p:cNvSpPr/>
          <p:nvPr/>
        </p:nvSpPr>
        <p:spPr>
          <a:xfrm flipH="false" flipV="false" rot="0">
            <a:off x="87570" y="4015820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25" name=""/>
          <p:cNvSpPr txBox="1"/>
          <p:nvPr/>
        </p:nvSpPr>
        <p:spPr>
          <a:xfrm flipH="false" flipV="false" rot="0">
            <a:off x="311240" y="4028805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bg1"/>
                </a:solidFill>
                <a:latin typeface="+mn-lt"/>
              </a:rPr>
              <a:t>Begriff und Entstehung</a:t>
            </a:r>
            <a:endParaRPr b="1" dirty="0" lang="de-DE" sz="1000">
              <a:solidFill>
                <a:schemeClr val="bg1"/>
              </a:solidFill>
              <a:latin typeface="+mn-lt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 rot="0">
            <a:off x="769428" y="537555"/>
            <a:ext cx="7620000" cy="571500"/>
          </a:xfrm>
        </p:spPr>
        <p:txBody>
          <a:bodyPr rtlCol="0" vert="horz"/>
          <a:lstStyle/>
          <a:p>
            <a:pPr/>
            <a:r>
              <a:rPr dirty="0" lang="de-DE"/>
              <a:t>Vorzüge und Gefahren</a:t>
            </a:r>
            <a:endParaRPr dirty="0" lang="de-DE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 rot="0">
            <a:off x="609112" y="1745678"/>
            <a:ext cx="3667125" cy="2905125"/>
          </a:xfrm>
        </p:spPr>
        <p:txBody>
          <a:bodyPr rtlCol="0" vert="horz"/>
          <a:lstStyle/>
          <a:p>
            <a:pPr>
              <a:lnSpc>
                <a:spcPct val="125000"/>
              </a:lnSpc>
            </a:pPr>
            <a:r>
              <a:rPr dirty="0" lang="de-DE"/>
              <a:t>Arbeitsteilung und R</a:t>
            </a:r>
            <a:r>
              <a:rPr dirty="0" err="1" lang="de-DE"/>
              <a:t>e-use</a:t>
            </a:r>
          </a:p>
          <a:p>
            <a:pPr>
              <a:lnSpc>
                <a:spcPct val="125000"/>
              </a:lnSpc>
            </a:pPr>
            <a:r>
              <a:rPr dirty="0" lang="de-DE"/>
              <a:t>keine Abhängigkeit</a:t>
            </a:r>
          </a:p>
          <a:p>
            <a:pPr>
              <a:lnSpc>
                <a:spcPct val="125000"/>
              </a:lnSpc>
            </a:pPr>
            <a:r>
              <a:rPr dirty="0" lang="de-DE"/>
              <a:t>Codeanalyse möglich</a:t>
            </a:r>
          </a:p>
          <a:p>
            <a:pPr>
              <a:lnSpc>
                <a:spcPct val="125000"/>
              </a:lnSpc>
            </a:pPr>
            <a:r>
              <a:rPr dirty="0" lang="de-DE"/>
              <a:t>Transparenz</a:t>
            </a:r>
            <a:endParaRPr dirty="0" lang="de-DE"/>
          </a:p>
        </p:txBody>
      </p:sp>
      <p:sp>
        <p:nvSpPr>
          <p:cNvPr id="4" name="Content Placeholder 2"/>
          <p:cNvSpPr>
            <a:spLocks noGrp="true"/>
          </p:cNvSpPr>
          <p:nvPr>
            <p:ph idx="2"/>
          </p:nvPr>
        </p:nvSpPr>
        <p:spPr>
          <a:xfrm rot="0">
            <a:off x="4449855" y="1745678"/>
            <a:ext cx="3667125" cy="2905125"/>
          </a:xfrm>
        </p:spPr>
        <p:txBody>
          <a:bodyPr rtlCol="0" vert="horz"/>
          <a:lstStyle/>
          <a:p>
            <a:pPr>
              <a:lnSpc>
                <a:spcPct val="125000"/>
              </a:lnSpc>
            </a:pPr>
            <a:r>
              <a:rPr dirty="0" lang="en-US"/>
              <a:t>Virengefahr</a:t>
            </a:r>
          </a:p>
          <a:p>
            <a:pPr>
              <a:lnSpc>
                <a:spcPct val="125000"/>
              </a:lnSpc>
            </a:pPr>
            <a:r>
              <a:rPr dirty="0" lang="de-DE"/>
              <a:t>Unklare Lizenzbedingungen</a:t>
            </a:r>
          </a:p>
          <a:p>
            <a:pPr>
              <a:lnSpc>
                <a:spcPct val="125000"/>
              </a:lnSpc>
            </a:pPr>
            <a:r>
              <a:rPr dirty="0" lang="de-DE"/>
              <a:t>Transparenz</a:t>
            </a:r>
          </a:p>
          <a:p>
            <a:pPr/>
            <a:r>
              <a:rPr dirty="0" lang="de-DE"/>
              <a:t/>
            </a:r>
            <a:endParaRPr dirty="0" lang="de-DE"/>
          </a:p>
        </p:txBody>
      </p:sp>
      <p:cxnSp>
        <p:nvCxnSpPr>
          <p:cNvPr id="5" name=""/>
          <p:cNvCxnSpPr/>
          <p:nvPr/>
        </p:nvCxnSpPr>
        <p:spPr>
          <a:xfrm flipH="true" flipV="true" rot="10800000">
            <a:off x="4276237" y="1324451"/>
            <a:ext cx="14774" cy="2594133"/>
          </a:xfrm>
          <a:prstGeom prst="line">
            <a:avLst/>
          </a:prstGeom>
          <a:ln cap="flat" w="19050">
            <a:solidFill>
              <a:schemeClr val="accent2"/>
            </a:solidFill>
            <a:prstDash val="solid"/>
            <a:round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cxnSp>
        <p:nvCxnSpPr>
          <p:cNvPr id="6" name=""/>
          <p:cNvCxnSpPr/>
          <p:nvPr/>
        </p:nvCxnSpPr>
        <p:spPr>
          <a:xfrm flipH="true" flipV="false" rot="10800000">
            <a:off x="630782" y="1639490"/>
            <a:ext cx="7715250" cy="12858"/>
          </a:xfrm>
          <a:prstGeom prst="line">
            <a:avLst/>
          </a:prstGeom>
          <a:ln cap="flat" w="19050">
            <a:solidFill>
              <a:schemeClr val="accent2"/>
            </a:solidFill>
            <a:prstDash val="solid"/>
            <a:round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sp>
        <p:nvSpPr>
          <p:cNvPr id="7" name=""/>
          <p:cNvSpPr/>
          <p:nvPr/>
        </p:nvSpPr>
        <p:spPr>
          <a:xfrm flipH="false" flipV="false">
            <a:off x="767652" y="1146195"/>
            <a:ext cx="596349" cy="596349"/>
          </a:xfrm>
          <a:prstGeom prst="ellipse">
            <a:avLst/>
          </a:prstGeom>
          <a:solidFill>
            <a:schemeClr val="accent1"/>
          </a:solidFill>
          <a:ln cap="flat" w="19050">
            <a:solidFill>
              <a:schemeClr val="accent2"/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8" name=""/>
          <p:cNvSpPr/>
          <p:nvPr/>
        </p:nvSpPr>
        <p:spPr>
          <a:xfrm flipH="false" flipV="false">
            <a:off x="4425967" y="1134554"/>
            <a:ext cx="596349" cy="596349"/>
          </a:xfrm>
          <a:prstGeom prst="ellipse">
            <a:avLst/>
          </a:prstGeom>
          <a:solidFill>
            <a:schemeClr val="accent1"/>
          </a:solidFill>
          <a:ln cap="flat" w="19050">
            <a:solidFill>
              <a:schemeClr val="accent2"/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9" name=""/>
          <p:cNvSpPr txBox="1"/>
          <p:nvPr/>
        </p:nvSpPr>
        <p:spPr>
          <a:xfrm flipH="false" flipV="false" rot="0">
            <a:off x="810712" y="1084153"/>
            <a:ext cx="1373991" cy="704697"/>
          </a:xfrm>
          <a:prstGeom prst="rect">
            <a:avLst/>
          </a:prstGeom>
        </p:spPr>
        <p:txBody>
          <a:bodyPr anchor="t" bIns="47625" lIns="95250" rIns="95250" rtlCol="0" tIns="47625" vert="horz">
            <a:spAutoFit/>
          </a:bodyPr>
          <a:lstStyle/>
          <a:p>
            <a:pPr>
              <a:defRPr dirty="0" lang="en-US" sz="1400"/>
            </a:pPr>
            <a:r>
              <a:rPr dirty="0" lang="en-US" sz="4000">
                <a:solidFill>
                  <a:schemeClr val="bg1"/>
                </a:solidFill>
              </a:rPr>
              <a:t>+</a:t>
            </a:r>
            <a:r>
              <a:rPr dirty="0" lang="en-US" sz="4000"/>
              <a:t>                   </a:t>
            </a:r>
            <a:r>
              <a:rPr dirty="0" lang="en-US"/>
              <a:t>        </a:t>
            </a:r>
            <a:endParaRPr dirty="0" lang="en-US"/>
          </a:p>
        </p:txBody>
      </p:sp>
      <p:sp>
        <p:nvSpPr>
          <p:cNvPr id="10" name=""/>
          <p:cNvSpPr txBox="1"/>
          <p:nvPr/>
        </p:nvSpPr>
        <p:spPr>
          <a:xfrm flipH="false" flipV="false" rot="0">
            <a:off x="4526403" y="917758"/>
            <a:ext cx="1166168" cy="918000"/>
          </a:xfrm>
          <a:prstGeom prst="rect">
            <a:avLst/>
          </a:prstGeom>
        </p:spPr>
        <p:txBody>
          <a:bodyPr anchor="t" bIns="47625" lIns="95250" rIns="95250" rtlCol="0" tIns="47625" vert="horz">
            <a:spAutoFit/>
          </a:bodyPr>
          <a:lstStyle/>
          <a:p>
            <a:pPr>
              <a:defRPr dirty="0" lang="en-US" sz="1400"/>
            </a:pPr>
            <a:r>
              <a:rPr dirty="0" lang="en-US" sz="5400">
                <a:solidFill>
                  <a:schemeClr val="bg1"/>
                </a:solidFill>
              </a:rPr>
              <a:t>-</a:t>
            </a:r>
            <a:endParaRPr dirty="0" lang="en-US" sz="5400">
              <a:solidFill>
                <a:schemeClr val="bg1"/>
              </a:solidFill>
            </a:endParaRPr>
          </a:p>
        </p:txBody>
      </p:sp>
      <p:sp>
        <p:nvSpPr>
          <p:cNvPr id="11" name=""/>
          <p:cNvSpPr/>
          <p:nvPr/>
        </p:nvSpPr>
        <p:spPr>
          <a:xfrm flipH="false" flipV="false" rot="0">
            <a:off x="1092261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2" name=""/>
          <p:cNvSpPr/>
          <p:nvPr/>
        </p:nvSpPr>
        <p:spPr>
          <a:xfrm flipH="false" flipV="false" rot="0">
            <a:off x="1998877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3" name=""/>
          <p:cNvSpPr/>
          <p:nvPr/>
        </p:nvSpPr>
        <p:spPr>
          <a:xfrm flipH="false" flipV="false" rot="0">
            <a:off x="3132283" y="4517918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4" name=""/>
          <p:cNvSpPr/>
          <p:nvPr/>
        </p:nvSpPr>
        <p:spPr>
          <a:xfrm flipH="false" flipV="false" rot="0">
            <a:off x="4092939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5" name=""/>
          <p:cNvSpPr/>
          <p:nvPr/>
        </p:nvSpPr>
        <p:spPr>
          <a:xfrm flipH="false" flipV="false" rot="0">
            <a:off x="5044959" y="451284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6" name=""/>
          <p:cNvSpPr/>
          <p:nvPr/>
        </p:nvSpPr>
        <p:spPr>
          <a:xfrm flipH="false" flipV="false" rot="0">
            <a:off x="6019442" y="4016071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7" name=""/>
          <p:cNvSpPr/>
          <p:nvPr/>
        </p:nvSpPr>
        <p:spPr>
          <a:xfrm flipH="false" flipV="false" rot="0">
            <a:off x="7119520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8" name=""/>
          <p:cNvSpPr txBox="1"/>
          <p:nvPr/>
        </p:nvSpPr>
        <p:spPr>
          <a:xfrm flipH="false" flipV="false" rot="0">
            <a:off x="1295351" y="4509359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bg1"/>
                </a:solidFill>
                <a:latin typeface="+mn-lt"/>
              </a:rPr>
              <a:t>Vorzüge und Gefahren</a:t>
            </a:r>
            <a:endParaRPr b="1" dirty="0" lang="de-DE" sz="10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9" name=""/>
          <p:cNvSpPr txBox="1"/>
          <p:nvPr/>
        </p:nvSpPr>
        <p:spPr>
          <a:xfrm flipH="false" flipV="false" rot="0">
            <a:off x="2321950" y="4076681"/>
            <a:ext cx="1205890" cy="247611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Lizenzen</a:t>
            </a:r>
            <a:endParaRPr b="1" dirty="0" lang="de-DE" sz="1000">
              <a:latin typeface="+mn-lt"/>
            </a:endParaRPr>
          </a:p>
        </p:txBody>
      </p:sp>
      <p:sp>
        <p:nvSpPr>
          <p:cNvPr id="20" name=""/>
          <p:cNvSpPr txBox="1"/>
          <p:nvPr/>
        </p:nvSpPr>
        <p:spPr>
          <a:xfrm flipH="false" flipV="false" rot="0">
            <a:off x="3360282" y="4530903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tx1"/>
                </a:solidFill>
                <a:latin typeface="+mn-lt"/>
              </a:rPr>
              <a:t>Entwicklungs-</a:t>
            </a:r>
          </a:p>
          <a:p>
            <a:pPr>
              <a:defRPr dirty="0" lang="en-US" sz="1500"/>
            </a:pPr>
            <a:r>
              <a:rPr b="1" dirty="0" err="1" lang="de-DE" sz="1000">
                <a:solidFill>
                  <a:schemeClr val="tx1"/>
                </a:solidFill>
                <a:latin typeface="+mn-lt"/>
              </a:rPr>
              <a:t>modelle</a:t>
            </a:r>
            <a:endParaRPr b="1" dirty="0" err="1" lang="de-DE" sz="10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"/>
          <p:cNvSpPr txBox="1"/>
          <p:nvPr/>
        </p:nvSpPr>
        <p:spPr>
          <a:xfrm flipH="false" flipV="false" rot="0">
            <a:off x="4271558" y="401953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Code-</a:t>
            </a:r>
          </a:p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Eigenschaften</a:t>
            </a:r>
            <a:endParaRPr b="1" dirty="0" lang="de-DE" sz="1000">
              <a:latin typeface="+mn-lt"/>
            </a:endParaRPr>
          </a:p>
        </p:txBody>
      </p:sp>
      <p:sp>
        <p:nvSpPr>
          <p:cNvPr id="22" name=""/>
          <p:cNvSpPr txBox="1"/>
          <p:nvPr/>
        </p:nvSpPr>
        <p:spPr>
          <a:xfrm flipH="false" flipV="false" rot="0">
            <a:off x="5349194" y="450680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Versions-</a:t>
            </a:r>
          </a:p>
          <a:p>
            <a:pPr>
              <a:defRPr dirty="0" lang="en-US" sz="1500"/>
            </a:pPr>
            <a:r>
              <a:rPr b="1" dirty="0" err="1" lang="de-DE" sz="1000">
                <a:latin typeface="+mn-lt"/>
              </a:rPr>
              <a:t>kontrolle</a:t>
            </a:r>
            <a:endParaRPr b="1" dirty="0" err="1" lang="de-DE" sz="1000">
              <a:latin typeface="+mn-lt"/>
            </a:endParaRPr>
          </a:p>
        </p:txBody>
      </p:sp>
      <p:sp>
        <p:nvSpPr>
          <p:cNvPr id="23" name=""/>
          <p:cNvSpPr txBox="1"/>
          <p:nvPr/>
        </p:nvSpPr>
        <p:spPr>
          <a:xfrm flipH="false" flipV="false" rot="0">
            <a:off x="6287561" y="4019541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Geschäfts-</a:t>
            </a:r>
          </a:p>
          <a:p>
            <a:pPr>
              <a:defRPr dirty="0" lang="en-US" sz="1500"/>
            </a:pPr>
            <a:r>
              <a:rPr b="1" dirty="0" err="1" lang="de-DE" sz="1000">
                <a:latin typeface="+mn-lt"/>
              </a:rPr>
              <a:t>modelle</a:t>
            </a:r>
            <a:endParaRPr b="1" dirty="0" err="1" lang="de-DE" sz="1000">
              <a:latin typeface="+mn-lt"/>
            </a:endParaRPr>
          </a:p>
        </p:txBody>
      </p:sp>
      <p:sp>
        <p:nvSpPr>
          <p:cNvPr id="24" name=""/>
          <p:cNvSpPr txBox="1"/>
          <p:nvPr/>
        </p:nvSpPr>
        <p:spPr>
          <a:xfrm flipH="false" flipV="false" rot="0">
            <a:off x="7333272" y="450678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Der</a:t>
            </a:r>
            <a:r>
              <a:rPr b="1" dirty="0" lang="de-DE" sz="1000">
                <a:latin typeface="+mn-lt"/>
              </a:rPr>
              <a:t> Weg zum</a:t>
            </a:r>
          </a:p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Projekt</a:t>
            </a:r>
            <a:endParaRPr b="1" dirty="0" lang="de-DE" sz="1000">
              <a:latin typeface="+mn-lt"/>
            </a:endParaRPr>
          </a:p>
        </p:txBody>
      </p:sp>
      <p:sp>
        <p:nvSpPr>
          <p:cNvPr id="25" name=""/>
          <p:cNvSpPr/>
          <p:nvPr/>
        </p:nvSpPr>
        <p:spPr>
          <a:xfrm flipH="false" flipV="false" rot="0">
            <a:off x="87570" y="4015820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26" name=""/>
          <p:cNvSpPr txBox="1"/>
          <p:nvPr/>
        </p:nvSpPr>
        <p:spPr>
          <a:xfrm flipH="false" flipV="false" rot="0">
            <a:off x="311240" y="4028805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tx1"/>
                </a:solidFill>
                <a:latin typeface="+mn-lt"/>
              </a:rPr>
              <a:t>Begriff und Entstehung</a:t>
            </a:r>
            <a:endParaRPr b="1" dirty="0" lang="de-DE" sz="1000">
              <a:solidFill>
                <a:schemeClr val="tx1"/>
              </a:solidFill>
              <a:latin typeface="+mn-lt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7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9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11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id="1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17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19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 rot="0">
            <a:off x="753365" y="571500"/>
            <a:ext cx="7620000" cy="571500"/>
          </a:xfrm>
        </p:spPr>
        <p:txBody>
          <a:bodyPr rtlCol="0" vert="horz"/>
          <a:lstStyle/>
          <a:p>
            <a:pPr/>
            <a:r>
              <a:rPr dirty="0" lang="en-US"/>
              <a:t>Lizenzen</a:t>
            </a:r>
            <a:endParaRPr dirty="0"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 rot="0">
            <a:off x="-34538" y="1382772"/>
            <a:ext cx="4636759" cy="2389667"/>
          </a:xfrm>
        </p:spPr>
        <p:txBody>
          <a:bodyPr rtlCol="0" vert="horz">
            <a:normAutofit fontScale="100000" lnSpcReduction="10000"/>
          </a:bodyPr>
          <a:lstStyle/>
          <a:p>
            <a:pPr indent="0" lvl="2" marL="800100">
              <a:buNone/>
            </a:pPr>
            <a:r>
              <a:rPr b="1" dirty="0" err="1" lang="de-DE" sz="1800" u="sng">
                <a:latin typeface="+mn-lt"/>
              </a:rPr>
              <a:t/>
            </a:r>
          </a:p>
          <a:p>
            <a:pPr indent="-228600" lvl="2" marL="1028700">
              <a:lnSpc>
                <a:spcPct val="175000"/>
              </a:lnSpc>
              <a:buFont typeface="Source Sans Pro"/>
              <a:buChar char="&gt;"/>
            </a:pPr>
            <a:r>
              <a:rPr dirty="0" lang="de-DE" sz="1600" u="none">
                <a:latin typeface="+mn-lt"/>
              </a:rPr>
              <a:t>Plicht: Software weiterhin als </a:t>
            </a:r>
            <a:r>
              <a:rPr dirty="0" err="1" lang="de-DE" sz="1600" u="none">
                <a:latin typeface="+mn-lt"/>
              </a:rPr>
              <a:t>Open-Source</a:t>
            </a:r>
            <a:r>
              <a:rPr dirty="0" lang="de-DE" sz="1600" u="none">
                <a:latin typeface="+mn-lt"/>
              </a:rPr>
              <a:t> </a:t>
            </a:r>
          </a:p>
          <a:p>
            <a:pPr indent="-228600" lvl="2" marL="1028700">
              <a:lnSpc>
                <a:spcPct val="175000"/>
              </a:lnSpc>
              <a:buFont typeface="Source Sans Pro"/>
              <a:buChar char="&gt;"/>
            </a:pPr>
            <a:r>
              <a:rPr dirty="0" err="1" lang="de-DE" sz="1600" u="none">
                <a:latin typeface="+mn-lt"/>
              </a:rPr>
              <a:t>Lizensierung </a:t>
            </a:r>
            <a:r>
              <a:rPr dirty="0" lang="de-DE" sz="1600" u="none">
                <a:latin typeface="+mn-lt"/>
              </a:rPr>
              <a:t>weiterhin</a:t>
            </a:r>
            <a:r>
              <a:rPr dirty="0" err="1" lang="de-DE" sz="1600" u="none">
                <a:latin typeface="+mn-lt"/>
              </a:rPr>
              <a:t> </a:t>
            </a:r>
            <a:r>
              <a:rPr dirty="0" lang="de-DE" sz="1600" u="none">
                <a:latin typeface="+mn-lt"/>
              </a:rPr>
              <a:t>unter</a:t>
            </a:r>
            <a:r>
              <a:rPr dirty="0" err="1" lang="de-DE" sz="1600" u="none">
                <a:latin typeface="+mn-lt"/>
              </a:rPr>
              <a:t> Ursprungslizenz</a:t>
            </a:r>
          </a:p>
          <a:p>
            <a:pPr indent="0" lvl="2" marL="800100">
              <a:buNone/>
            </a:pPr>
            <a:r>
              <a:rPr b="1" dirty="0" err="1" lang="de-DE" sz="1400" u="sng">
                <a:latin typeface="+mn-lt"/>
              </a:rPr>
              <a:t/>
            </a:r>
            <a:endParaRPr b="1" dirty="0" err="1" lang="de-DE" sz="1400" u="sng">
              <a:latin typeface="+mn-lt"/>
            </a:endParaRPr>
          </a:p>
        </p:txBody>
      </p:sp>
      <p:sp>
        <p:nvSpPr>
          <p:cNvPr id="4" name="Content Placeholder 2"/>
          <p:cNvSpPr>
            <a:spLocks noGrp="true"/>
          </p:cNvSpPr>
          <p:nvPr>
            <p:ph idx="2"/>
          </p:nvPr>
        </p:nvSpPr>
        <p:spPr>
          <a:xfrm rot="0">
            <a:off x="4075730" y="1332988"/>
            <a:ext cx="4323539" cy="2831800"/>
          </a:xfrm>
        </p:spPr>
        <p:txBody>
          <a:bodyPr rtlCol="0" vert="horz">
            <a:normAutofit fontScale="100000" lnSpcReduction="0"/>
          </a:bodyPr>
          <a:lstStyle/>
          <a:p>
            <a:pPr indent="0" lvl="2" marL="800100">
              <a:buNone/>
            </a:pPr>
            <a:r>
              <a:rPr b="1" dirty="0" err="1" lang="de-DE" sz="1800" u="sng">
                <a:latin typeface="+mn-lt"/>
              </a:rPr>
              <a:t/>
            </a:r>
          </a:p>
          <a:p>
            <a:pPr indent="-228600" lvl="2" marL="1028700">
              <a:lnSpc>
                <a:spcPct val="175000"/>
              </a:lnSpc>
              <a:buFont typeface="Source Sans Pro"/>
              <a:buChar char="&gt;"/>
            </a:pPr>
            <a:r>
              <a:rPr dirty="0" lang="de-DE" sz="1600" u="none">
                <a:latin typeface="+mn-lt"/>
              </a:rPr>
              <a:t>Freie Verfügung über Software</a:t>
            </a:r>
          </a:p>
          <a:p>
            <a:pPr indent="-228600" lvl="2" marL="1028700">
              <a:lnSpc>
                <a:spcPct val="175000"/>
              </a:lnSpc>
              <a:buFont typeface="Source Sans Pro"/>
              <a:buChar char="&gt;"/>
            </a:pPr>
            <a:r>
              <a:rPr dirty="0" lang="de-DE" sz="1600" u="none">
                <a:latin typeface="+mn-lt"/>
              </a:rPr>
              <a:t>Veröffentlichung </a:t>
            </a:r>
            <a:r>
              <a:rPr dirty="0" lang="de-DE" sz="1600" u="none">
                <a:latin typeface="+mn-lt"/>
              </a:rPr>
              <a:t>unter kommerzieller </a:t>
            </a:r>
            <a:r>
              <a:rPr dirty="0" err="1" lang="de-DE" sz="1600" u="none">
                <a:latin typeface="+mn-lt"/>
              </a:rPr>
              <a:t>Standard-Lizenz</a:t>
            </a:r>
            <a:r>
              <a:rPr dirty="0" lang="de-DE" sz="1600" u="none">
                <a:latin typeface="+mn-lt"/>
              </a:rPr>
              <a:t> möglich</a:t>
            </a:r>
          </a:p>
          <a:p>
            <a:pPr indent="0" lvl="2" marL="800100">
              <a:buNone/>
            </a:pPr>
            <a:r>
              <a:rPr b="1" dirty="0" lang="de-DE" sz="1800" u="sng">
                <a:latin typeface="+mn-lt"/>
              </a:rPr>
              <a:t/>
            </a:r>
          </a:p>
          <a:p>
            <a:pPr indent="-228600" lvl="2" marL="1028700">
              <a:buFont typeface="Wingdings"/>
              <a:buChar char=""/>
            </a:pPr>
            <a:r>
              <a:rPr b="1" dirty="0" lang="de-DE" sz="1800" u="sng">
                <a:latin typeface="+mn-lt"/>
              </a:rPr>
              <a:t/>
            </a:r>
            <a:endParaRPr b="1" dirty="0" lang="de-DE" sz="1800" u="sng">
              <a:latin typeface="+mn-lt"/>
            </a:endParaRPr>
          </a:p>
        </p:txBody>
      </p:sp>
      <p:cxnSp>
        <p:nvCxnSpPr>
          <p:cNvPr id="5" name=""/>
          <p:cNvCxnSpPr/>
          <p:nvPr/>
        </p:nvCxnSpPr>
        <p:spPr>
          <a:xfrm flipH="true" flipV="true" rot="10800000">
            <a:off x="684288" y="1646044"/>
            <a:ext cx="7689076" cy="2563"/>
          </a:xfrm>
          <a:prstGeom prst="line">
            <a:avLst/>
          </a:prstGeom>
          <a:ln cap="flat" w="19050">
            <a:solidFill>
              <a:schemeClr val="accent2"/>
            </a:solidFill>
            <a:prstDash val="solid"/>
            <a:round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cxnSp>
        <p:nvCxnSpPr>
          <p:cNvPr id="6" name=""/>
          <p:cNvCxnSpPr/>
          <p:nvPr/>
        </p:nvCxnSpPr>
        <p:spPr>
          <a:xfrm flipH="true" flipV="true" rot="10800000">
            <a:off x="4809450" y="1320224"/>
            <a:ext cx="1941" cy="2353592"/>
          </a:xfrm>
          <a:prstGeom prst="line">
            <a:avLst/>
          </a:prstGeom>
          <a:ln cap="flat" w="19050">
            <a:solidFill>
              <a:schemeClr val="accent2"/>
            </a:solidFill>
            <a:prstDash val="solid"/>
            <a:round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sp>
        <p:nvSpPr>
          <p:cNvPr id="7" name=""/>
          <p:cNvSpPr txBox="1"/>
          <p:nvPr/>
        </p:nvSpPr>
        <p:spPr>
          <a:xfrm flipH="false" flipV="false" rot="0">
            <a:off x="692923" y="1263911"/>
            <a:ext cx="6137014" cy="369503"/>
          </a:xfrm>
          <a:prstGeom prst="rect">
            <a:avLst/>
          </a:prstGeom>
        </p:spPr>
        <p:txBody>
          <a:bodyPr anchor="t" bIns="47625" lIns="95250" rIns="95250" rtlCol="0" tIns="47625" vert="horz">
            <a:spAutoFit/>
          </a:bodyPr>
          <a:lstStyle/>
          <a:p>
            <a:pPr>
              <a:defRPr dirty="0" lang="en-US" sz="1400"/>
            </a:pPr>
            <a:r>
              <a:rPr b="1" cap="all" dirty="0" err="1" i="1" lang="de-DE" sz="1800">
                <a:latin typeface="+mn-lt"/>
              </a:rPr>
              <a:t>Copyleft</a:t>
            </a:r>
            <a:r>
              <a:rPr b="1" cap="all" dirty="0" i="1" lang="de-DE" sz="1800">
                <a:latin typeface="+mn-lt"/>
              </a:rPr>
              <a:t>  </a:t>
            </a:r>
            <a:r>
              <a:rPr b="1" cap="all" dirty="0" i="1" lang="de-DE" sz="1800">
                <a:latin typeface="+mn-lt"/>
              </a:rPr>
              <a:t>                                                     </a:t>
            </a:r>
            <a:r>
              <a:rPr b="1" cap="all" dirty="0" err="1" i="1" lang="de-DE" sz="1800">
                <a:latin typeface="+mn-lt"/>
              </a:rPr>
              <a:t>Non-Copyleft</a:t>
            </a:r>
            <a:r>
              <a:rPr cap="all" dirty="0" i="1" lang="en-US" sz="1800"/>
              <a:t>  </a:t>
            </a:r>
            <a:r>
              <a:rPr dirty="0" lang="en-US"/>
              <a:t>                   </a:t>
            </a:r>
            <a:endParaRPr dirty="0" lang="en-US"/>
          </a:p>
        </p:txBody>
      </p:sp>
      <p:sp>
        <p:nvSpPr>
          <p:cNvPr id="8" name=""/>
          <p:cNvSpPr/>
          <p:nvPr/>
        </p:nvSpPr>
        <p:spPr>
          <a:xfrm flipH="false" flipV="false" rot="0">
            <a:off x="1092261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9" name=""/>
          <p:cNvSpPr/>
          <p:nvPr/>
        </p:nvSpPr>
        <p:spPr>
          <a:xfrm flipH="false" flipV="false" rot="0">
            <a:off x="1998877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0" name=""/>
          <p:cNvSpPr/>
          <p:nvPr/>
        </p:nvSpPr>
        <p:spPr>
          <a:xfrm flipH="false" flipV="false" rot="0">
            <a:off x="3132283" y="4517918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1" name=""/>
          <p:cNvSpPr/>
          <p:nvPr/>
        </p:nvSpPr>
        <p:spPr>
          <a:xfrm flipH="false" flipV="false" rot="0">
            <a:off x="4092939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2" name=""/>
          <p:cNvSpPr/>
          <p:nvPr/>
        </p:nvSpPr>
        <p:spPr>
          <a:xfrm flipH="false" flipV="false" rot="0">
            <a:off x="5044959" y="451284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3" name=""/>
          <p:cNvSpPr/>
          <p:nvPr/>
        </p:nvSpPr>
        <p:spPr>
          <a:xfrm flipH="false" flipV="false" rot="0">
            <a:off x="6019442" y="4016071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4" name=""/>
          <p:cNvSpPr/>
          <p:nvPr/>
        </p:nvSpPr>
        <p:spPr>
          <a:xfrm flipH="false" flipV="false" rot="0">
            <a:off x="7119520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5" name=""/>
          <p:cNvSpPr txBox="1"/>
          <p:nvPr/>
        </p:nvSpPr>
        <p:spPr>
          <a:xfrm flipH="false" flipV="false" rot="0">
            <a:off x="1295351" y="4509359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Vorzüge und Gefahren</a:t>
            </a:r>
            <a:endParaRPr b="1" dirty="0" lang="de-DE" sz="1000">
              <a:latin typeface="+mn-lt"/>
            </a:endParaRPr>
          </a:p>
        </p:txBody>
      </p:sp>
      <p:sp>
        <p:nvSpPr>
          <p:cNvPr id="16" name=""/>
          <p:cNvSpPr txBox="1"/>
          <p:nvPr/>
        </p:nvSpPr>
        <p:spPr>
          <a:xfrm flipH="false" flipV="false" rot="0">
            <a:off x="2321950" y="4076681"/>
            <a:ext cx="1205890" cy="247611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bg1"/>
                </a:solidFill>
                <a:latin typeface="+mn-lt"/>
              </a:rPr>
              <a:t>Lizenzen</a:t>
            </a:r>
            <a:endParaRPr b="1" dirty="0" lang="de-DE" sz="10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" name=""/>
          <p:cNvSpPr txBox="1"/>
          <p:nvPr/>
        </p:nvSpPr>
        <p:spPr>
          <a:xfrm flipH="false" flipV="false" rot="0">
            <a:off x="3360282" y="4530903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tx1"/>
                </a:solidFill>
                <a:latin typeface="+mn-lt"/>
              </a:rPr>
              <a:t>Entwicklungs-</a:t>
            </a:r>
          </a:p>
          <a:p>
            <a:pPr>
              <a:defRPr dirty="0" lang="en-US" sz="1500"/>
            </a:pPr>
            <a:r>
              <a:rPr b="1" dirty="0" err="1" lang="de-DE" sz="1000">
                <a:solidFill>
                  <a:schemeClr val="tx1"/>
                </a:solidFill>
                <a:latin typeface="+mn-lt"/>
              </a:rPr>
              <a:t>modelle</a:t>
            </a:r>
            <a:endParaRPr b="1" dirty="0" err="1" lang="de-DE" sz="10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8" name=""/>
          <p:cNvSpPr txBox="1"/>
          <p:nvPr/>
        </p:nvSpPr>
        <p:spPr>
          <a:xfrm flipH="false" flipV="false" rot="0">
            <a:off x="4271558" y="401953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Code-</a:t>
            </a:r>
          </a:p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Eigenschaften</a:t>
            </a:r>
            <a:endParaRPr b="1" dirty="0" lang="de-DE" sz="1000">
              <a:latin typeface="+mn-lt"/>
            </a:endParaRPr>
          </a:p>
        </p:txBody>
      </p:sp>
      <p:sp>
        <p:nvSpPr>
          <p:cNvPr id="19" name=""/>
          <p:cNvSpPr txBox="1"/>
          <p:nvPr/>
        </p:nvSpPr>
        <p:spPr>
          <a:xfrm flipH="false" flipV="false" rot="0">
            <a:off x="5349194" y="450680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Versions-</a:t>
            </a:r>
          </a:p>
          <a:p>
            <a:pPr>
              <a:defRPr dirty="0" lang="en-US" sz="1500"/>
            </a:pPr>
            <a:r>
              <a:rPr b="1" dirty="0" err="1" lang="de-DE" sz="1000">
                <a:latin typeface="+mn-lt"/>
              </a:rPr>
              <a:t>kontrolle</a:t>
            </a:r>
            <a:endParaRPr b="1" dirty="0" err="1" lang="de-DE" sz="1000">
              <a:latin typeface="+mn-lt"/>
            </a:endParaRPr>
          </a:p>
        </p:txBody>
      </p:sp>
      <p:sp>
        <p:nvSpPr>
          <p:cNvPr id="20" name=""/>
          <p:cNvSpPr txBox="1"/>
          <p:nvPr/>
        </p:nvSpPr>
        <p:spPr>
          <a:xfrm flipH="false" flipV="false" rot="0">
            <a:off x="6287561" y="4019541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Geschäfts-</a:t>
            </a:r>
          </a:p>
          <a:p>
            <a:pPr>
              <a:defRPr dirty="0" lang="en-US" sz="1500"/>
            </a:pPr>
            <a:r>
              <a:rPr b="1" dirty="0" err="1" lang="de-DE" sz="1000">
                <a:latin typeface="+mn-lt"/>
              </a:rPr>
              <a:t>modelle</a:t>
            </a:r>
            <a:endParaRPr b="1" dirty="0" err="1" lang="de-DE" sz="1000">
              <a:latin typeface="+mn-lt"/>
            </a:endParaRPr>
          </a:p>
        </p:txBody>
      </p:sp>
      <p:sp>
        <p:nvSpPr>
          <p:cNvPr id="21" name=""/>
          <p:cNvSpPr txBox="1"/>
          <p:nvPr/>
        </p:nvSpPr>
        <p:spPr>
          <a:xfrm flipH="false" flipV="false" rot="0">
            <a:off x="7333272" y="450678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Der</a:t>
            </a:r>
            <a:r>
              <a:rPr b="1" dirty="0" lang="de-DE" sz="1000">
                <a:latin typeface="+mn-lt"/>
              </a:rPr>
              <a:t> Weg zum</a:t>
            </a:r>
          </a:p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Projekt</a:t>
            </a:r>
            <a:endParaRPr b="1" dirty="0" lang="de-DE" sz="1000">
              <a:latin typeface="+mn-lt"/>
            </a:endParaRPr>
          </a:p>
        </p:txBody>
      </p:sp>
      <p:sp>
        <p:nvSpPr>
          <p:cNvPr id="22" name=""/>
          <p:cNvSpPr/>
          <p:nvPr/>
        </p:nvSpPr>
        <p:spPr>
          <a:xfrm flipH="false" flipV="false" rot="0">
            <a:off x="87570" y="4015820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23" name=""/>
          <p:cNvSpPr txBox="1"/>
          <p:nvPr/>
        </p:nvSpPr>
        <p:spPr>
          <a:xfrm flipH="false" flipV="false" rot="0">
            <a:off x="311240" y="4028805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tx1"/>
                </a:solidFill>
                <a:latin typeface="+mn-lt"/>
              </a:rPr>
              <a:t>Begriff und Entstehung</a:t>
            </a:r>
            <a:endParaRPr b="1" dirty="0" lang="de-DE" sz="100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7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id="11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3"/>
                                        <p:tgtEl>
                                          <p:spTgt spid="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16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8"/>
                                        <p:tgtEl>
                                          <p:spTgt spid="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9">
                      <p:stCondLst>
                        <p:cond delay="indefinite"/>
                      </p:stCondLst>
                      <p:childTnLst>
                        <p:par>
                          <p:cTn fill="hold" id="20">
                            <p:stCondLst>
                              <p:cond delay="0"/>
                            </p:stCondLst>
                            <p:childTnLst>
                              <p:par>
                                <p:cTn fill="hold" id="21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23"/>
                                        <p:tgtEl>
                                          <p:spTgt spid="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4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26"/>
                                        <p:tgtEl>
                                          <p:spTgt spid="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utoUpdateAnimBg="0" grpId="0" spid="7"/>
      <p:bldP animBg="1" grpId="1" spid="6"/>
      <p:bldP animBg="1" grpId="0" spid="5"/>
    </p:bldLst>
  </p:timing>
</p:sld>
</file>

<file path=ppt/slides/slide8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 rtlCol="0" vert="horz"/>
          <a:lstStyle/>
          <a:p>
            <a:pPr/>
            <a:r>
              <a:rPr dirty="0" lang="en-US"/>
              <a:t>Entwicklungsmodelle</a:t>
            </a:r>
            <a:endParaRPr dirty="0"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 rot="0">
            <a:off x="520637" y="1152525"/>
            <a:ext cx="4142430" cy="2723529"/>
          </a:xfrm>
        </p:spPr>
        <p:txBody>
          <a:bodyPr rtlCol="0" vert="horz">
            <a:normAutofit fontScale="100000" lnSpcReduction="0"/>
          </a:bodyPr>
          <a:lstStyle/>
          <a:p>
            <a:pPr>
              <a:lnSpc>
                <a:spcPct val="150000"/>
              </a:lnSpc>
            </a:pPr>
            <a:r>
              <a:rPr dirty="0" lang="de-DE" sz="1600"/>
              <a:t>"gewählte Regierung"</a:t>
            </a:r>
          </a:p>
          <a:p>
            <a:pPr lvl="1">
              <a:lnSpc>
                <a:spcPct val="150000"/>
              </a:lnSpc>
            </a:pPr>
            <a:r>
              <a:rPr dirty="0" lang="de-DE" sz="1600"/>
              <a:t>Projektleiter mit hierarchischem System</a:t>
            </a:r>
          </a:p>
          <a:p>
            <a:pPr lvl="1">
              <a:lnSpc>
                <a:spcPct val="150000"/>
              </a:lnSpc>
            </a:pPr>
            <a:r>
              <a:rPr dirty="0" lang="de-DE" sz="1600"/>
              <a:t>mögliche </a:t>
            </a:r>
            <a:r>
              <a:rPr dirty="0" err="1" lang="de-DE" sz="1600"/>
              <a:t>Komitees</a:t>
            </a:r>
          </a:p>
          <a:p>
            <a:pPr lvl="0">
              <a:lnSpc>
                <a:spcPct val="150000"/>
              </a:lnSpc>
              <a:buClr>
                <a:schemeClr val="accent1"/>
              </a:buClr>
              <a:buFont typeface="Arial"/>
              <a:buChar char="&gt;"/>
            </a:pPr>
            <a:r>
              <a:rPr dirty="0" err="1" lang="de-DE" sz="1600"/>
              <a:t>Meritokratie</a:t>
            </a:r>
          </a:p>
          <a:p>
            <a:pPr indent="-285750" lvl="1" marL="742950">
              <a:lnSpc>
                <a:spcPct val="150000"/>
              </a:lnSpc>
              <a:buClr>
                <a:schemeClr val="accent1"/>
              </a:buClr>
              <a:buFont typeface="Source Sans Pro"/>
              <a:buChar char=""/>
            </a:pPr>
            <a:r>
              <a:rPr dirty="0" lang="de-DE" sz="1600"/>
              <a:t>unterschiedliche </a:t>
            </a:r>
            <a:r>
              <a:rPr dirty="0" lang="de-DE" sz="1600"/>
              <a:t>Rechtevergabe</a:t>
            </a:r>
            <a:endParaRPr dirty="0" lang="de-DE" sz="1600"/>
          </a:p>
        </p:txBody>
      </p:sp>
      <p:sp>
        <p:nvSpPr>
          <p:cNvPr id="4" name="Content Placeholder 2"/>
          <p:cNvSpPr>
            <a:spLocks noGrp="true"/>
          </p:cNvSpPr>
          <p:nvPr>
            <p:ph idx="2"/>
          </p:nvPr>
        </p:nvSpPr>
        <p:spPr>
          <a:xfrm rot="0">
            <a:off x="4866582" y="1143000"/>
            <a:ext cx="3667125" cy="2404110"/>
          </a:xfrm>
        </p:spPr>
        <p:txBody>
          <a:bodyPr rtlCol="0" vert="horz"/>
          <a:lstStyle/>
          <a:p>
            <a:pPr>
              <a:lnSpc>
                <a:spcPct val="150000"/>
              </a:lnSpc>
            </a:pPr>
            <a:r>
              <a:rPr dirty="0" lang="de-DE" sz="1600"/>
              <a:t>"Wohlwollender Diktator"</a:t>
            </a:r>
          </a:p>
          <a:p>
            <a:pPr>
              <a:lnSpc>
                <a:spcPct val="150000"/>
              </a:lnSpc>
            </a:pPr>
            <a:r>
              <a:rPr dirty="0" lang="de-DE" sz="1600"/>
              <a:t>passendes</a:t>
            </a:r>
            <a:r>
              <a:rPr dirty="0" lang="de-DE" sz="1600"/>
              <a:t> Modell wählen</a:t>
            </a:r>
          </a:p>
          <a:p>
            <a:pPr lvl="0">
              <a:lnSpc>
                <a:spcPct val="150000"/>
              </a:lnSpc>
              <a:buClr>
                <a:schemeClr val="accent1"/>
              </a:buClr>
              <a:buFont typeface="Arial"/>
              <a:buChar char="&gt;"/>
            </a:pPr>
            <a:r>
              <a:rPr dirty="0" lang="en-US" sz="1600"/>
              <a:t>Entwicklungsziel und Vision</a:t>
            </a:r>
          </a:p>
          <a:p>
            <a:pPr lvl="0">
              <a:buClr>
                <a:schemeClr val="accent1"/>
              </a:buClr>
              <a:buFont typeface="Arial"/>
              <a:buChar char="&gt;"/>
            </a:pPr>
            <a:r>
              <a:rPr dirty="0" lang="de-DE"/>
              <a:t/>
            </a:r>
            <a:endParaRPr dirty="0" lang="de-DE"/>
          </a:p>
        </p:txBody>
      </p:sp>
      <p:sp>
        <p:nvSpPr>
          <p:cNvPr id="5" name=""/>
          <p:cNvSpPr/>
          <p:nvPr/>
        </p:nvSpPr>
        <p:spPr>
          <a:xfrm flipH="false" flipV="false" rot="0">
            <a:off x="1092261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6" name=""/>
          <p:cNvSpPr/>
          <p:nvPr/>
        </p:nvSpPr>
        <p:spPr>
          <a:xfrm flipH="false" flipV="false" rot="0">
            <a:off x="1998877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7" name=""/>
          <p:cNvSpPr/>
          <p:nvPr/>
        </p:nvSpPr>
        <p:spPr>
          <a:xfrm flipH="false" flipV="false" rot="0">
            <a:off x="3132283" y="4517918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8" name=""/>
          <p:cNvSpPr/>
          <p:nvPr/>
        </p:nvSpPr>
        <p:spPr>
          <a:xfrm flipH="false" flipV="false" rot="0">
            <a:off x="4092939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9" name=""/>
          <p:cNvSpPr/>
          <p:nvPr/>
        </p:nvSpPr>
        <p:spPr>
          <a:xfrm flipH="false" flipV="false" rot="0">
            <a:off x="5044959" y="451284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0" name=""/>
          <p:cNvSpPr/>
          <p:nvPr/>
        </p:nvSpPr>
        <p:spPr>
          <a:xfrm flipH="false" flipV="false" rot="0">
            <a:off x="6019442" y="4016071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1" name=""/>
          <p:cNvSpPr/>
          <p:nvPr/>
        </p:nvSpPr>
        <p:spPr>
          <a:xfrm flipH="false" flipV="false" rot="0">
            <a:off x="7119520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2" name=""/>
          <p:cNvSpPr txBox="1"/>
          <p:nvPr/>
        </p:nvSpPr>
        <p:spPr>
          <a:xfrm flipH="false" flipV="false" rot="0">
            <a:off x="1295351" y="4509359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Vorzüge und Gefahren</a:t>
            </a:r>
            <a:endParaRPr b="1" dirty="0" lang="de-DE" sz="1000">
              <a:latin typeface="+mn-lt"/>
            </a:endParaRPr>
          </a:p>
        </p:txBody>
      </p:sp>
      <p:sp>
        <p:nvSpPr>
          <p:cNvPr id="13" name=""/>
          <p:cNvSpPr txBox="1"/>
          <p:nvPr/>
        </p:nvSpPr>
        <p:spPr>
          <a:xfrm flipH="false" flipV="false" rot="0">
            <a:off x="2321950" y="4076681"/>
            <a:ext cx="1205890" cy="247611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Lizenzen</a:t>
            </a:r>
            <a:endParaRPr b="1" dirty="0" lang="de-DE" sz="1000">
              <a:latin typeface="+mn-lt"/>
            </a:endParaRPr>
          </a:p>
        </p:txBody>
      </p:sp>
      <p:sp>
        <p:nvSpPr>
          <p:cNvPr id="14" name=""/>
          <p:cNvSpPr txBox="1"/>
          <p:nvPr/>
        </p:nvSpPr>
        <p:spPr>
          <a:xfrm flipH="false" flipV="false" rot="0">
            <a:off x="3360282" y="4530903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bg1"/>
                </a:solidFill>
                <a:latin typeface="+mn-lt"/>
              </a:rPr>
              <a:t>Entwicklungs-</a:t>
            </a:r>
          </a:p>
          <a:p>
            <a:pPr>
              <a:defRPr dirty="0" lang="en-US" sz="1500"/>
            </a:pPr>
            <a:r>
              <a:rPr b="1" dirty="0" err="1" lang="de-DE" sz="1000">
                <a:solidFill>
                  <a:schemeClr val="bg1"/>
                </a:solidFill>
                <a:latin typeface="+mn-lt"/>
              </a:rPr>
              <a:t>modelle</a:t>
            </a:r>
            <a:endParaRPr b="1" dirty="0" err="1" lang="de-DE" sz="10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"/>
          <p:cNvSpPr txBox="1"/>
          <p:nvPr/>
        </p:nvSpPr>
        <p:spPr>
          <a:xfrm flipH="false" flipV="false" rot="0">
            <a:off x="4271558" y="401953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Code-</a:t>
            </a:r>
          </a:p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Eigenschaften</a:t>
            </a:r>
            <a:endParaRPr b="1" dirty="0" lang="de-DE" sz="1000">
              <a:latin typeface="+mn-lt"/>
            </a:endParaRPr>
          </a:p>
        </p:txBody>
      </p:sp>
      <p:sp>
        <p:nvSpPr>
          <p:cNvPr id="16" name=""/>
          <p:cNvSpPr txBox="1"/>
          <p:nvPr/>
        </p:nvSpPr>
        <p:spPr>
          <a:xfrm flipH="false" flipV="false" rot="0">
            <a:off x="5349194" y="450680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Versions-</a:t>
            </a:r>
          </a:p>
          <a:p>
            <a:pPr>
              <a:defRPr dirty="0" lang="en-US" sz="1500"/>
            </a:pPr>
            <a:r>
              <a:rPr b="1" dirty="0" err="1" lang="de-DE" sz="1000">
                <a:latin typeface="+mn-lt"/>
              </a:rPr>
              <a:t>kontrolle</a:t>
            </a:r>
            <a:endParaRPr b="1" dirty="0" err="1" lang="de-DE" sz="1000">
              <a:latin typeface="+mn-lt"/>
            </a:endParaRPr>
          </a:p>
        </p:txBody>
      </p:sp>
      <p:sp>
        <p:nvSpPr>
          <p:cNvPr id="17" name=""/>
          <p:cNvSpPr txBox="1"/>
          <p:nvPr/>
        </p:nvSpPr>
        <p:spPr>
          <a:xfrm flipH="false" flipV="false" rot="0">
            <a:off x="6287561" y="4019541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Geschäfts-</a:t>
            </a:r>
          </a:p>
          <a:p>
            <a:pPr>
              <a:defRPr dirty="0" lang="en-US" sz="1500"/>
            </a:pPr>
            <a:r>
              <a:rPr b="1" dirty="0" err="1" lang="de-DE" sz="1000">
                <a:latin typeface="+mn-lt"/>
              </a:rPr>
              <a:t>modelle</a:t>
            </a:r>
            <a:endParaRPr b="1" dirty="0" err="1" lang="de-DE" sz="1000">
              <a:latin typeface="+mn-lt"/>
            </a:endParaRPr>
          </a:p>
        </p:txBody>
      </p:sp>
      <p:sp>
        <p:nvSpPr>
          <p:cNvPr id="18" name=""/>
          <p:cNvSpPr txBox="1"/>
          <p:nvPr/>
        </p:nvSpPr>
        <p:spPr>
          <a:xfrm flipH="false" flipV="false" rot="0">
            <a:off x="7333272" y="450678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Der</a:t>
            </a:r>
            <a:r>
              <a:rPr b="1" dirty="0" lang="de-DE" sz="1000">
                <a:latin typeface="+mn-lt"/>
              </a:rPr>
              <a:t> Weg zum</a:t>
            </a:r>
          </a:p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Projekt</a:t>
            </a:r>
            <a:endParaRPr b="1" dirty="0" lang="de-DE" sz="1000">
              <a:latin typeface="+mn-lt"/>
            </a:endParaRPr>
          </a:p>
        </p:txBody>
      </p:sp>
      <p:sp>
        <p:nvSpPr>
          <p:cNvPr id="19" name=""/>
          <p:cNvSpPr/>
          <p:nvPr/>
        </p:nvSpPr>
        <p:spPr>
          <a:xfrm flipH="false" flipV="false" rot="0">
            <a:off x="87570" y="4015820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20" name=""/>
          <p:cNvSpPr txBox="1"/>
          <p:nvPr/>
        </p:nvSpPr>
        <p:spPr>
          <a:xfrm flipH="false" flipV="false" rot="0">
            <a:off x="311240" y="4028805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tx1"/>
                </a:solidFill>
                <a:latin typeface="+mn-lt"/>
              </a:rPr>
              <a:t>Begriff und Entstehung</a:t>
            </a:r>
            <a:endParaRPr b="1" dirty="0" lang="de-DE" sz="100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7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9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11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13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id="17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9">
                      <p:stCondLst>
                        <p:cond delay="indefinite"/>
                      </p:stCondLst>
                      <p:childTnLst>
                        <p:par>
                          <p:cTn fill="hold" id="20">
                            <p:stCondLst>
                              <p:cond delay="0"/>
                            </p:stCondLst>
                            <p:childTnLst>
                              <p:par>
                                <p:cTn fill="hold" id="21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3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 rtlCol="0" vert="horz"/>
          <a:lstStyle/>
          <a:p>
            <a:pPr algn="l"/>
            <a:r>
              <a:rPr dirty="0" err="1" lang="de-DE">
                <a:solidFill>
                  <a:schemeClr val="tx2"/>
                </a:solidFill>
              </a:rPr>
              <a:t>Code-</a:t>
            </a:r>
            <a:r>
              <a:rPr dirty="0" err="1" lang="de-DE">
                <a:solidFill>
                  <a:schemeClr val="tx2"/>
                </a:solidFill>
              </a:rPr>
              <a:t>Eigenschaften</a:t>
            </a:r>
            <a:endParaRPr dirty="0" err="1" lang="de-DE">
              <a:solidFill>
                <a:schemeClr val="tx2"/>
              </a:solidFill>
            </a:endParaRPr>
          </a:p>
        </p:txBody>
      </p:sp>
      <p:sp>
        <p:nvSpPr>
          <p:cNvPr id="3" name=""/>
          <p:cNvSpPr/>
          <p:nvPr/>
        </p:nvSpPr>
        <p:spPr>
          <a:xfrm flipH="false" flipV="false">
            <a:off x="0" y="2445026"/>
            <a:ext cx="9144000" cy="354351"/>
          </a:xfrm>
          <a:prstGeom prst="rect">
            <a:avLst/>
          </a:prstGeom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4" name=""/>
          <p:cNvSpPr/>
          <p:nvPr/>
        </p:nvSpPr>
        <p:spPr>
          <a:xfrm flipH="false" flipV="false" rot="0">
            <a:off x="1505274" y="1819603"/>
            <a:ext cx="1619335" cy="1619335"/>
          </a:xfrm>
          <a:prstGeom prst="octagon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5" name=""/>
          <p:cNvSpPr/>
          <p:nvPr/>
        </p:nvSpPr>
        <p:spPr>
          <a:xfrm flipH="false" flipV="false" rot="0">
            <a:off x="3673859" y="1677390"/>
            <a:ext cx="1796281" cy="1796281"/>
          </a:xfrm>
          <a:prstGeom prst="octagon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6" name=""/>
          <p:cNvSpPr/>
          <p:nvPr/>
        </p:nvSpPr>
        <p:spPr>
          <a:xfrm flipH="false" flipV="false" rot="0">
            <a:off x="5931068" y="1823533"/>
            <a:ext cx="1597337" cy="1597337"/>
          </a:xfrm>
          <a:prstGeom prst="octagon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7" name=""/>
          <p:cNvSpPr/>
          <p:nvPr/>
        </p:nvSpPr>
        <p:spPr>
          <a:xfrm flipH="false" flipV="false" rot="0">
            <a:off x="1505274" y="1733649"/>
            <a:ext cx="1597337" cy="1597337"/>
          </a:xfrm>
          <a:prstGeom prst="octagon">
            <a:avLst/>
          </a:prstGeom>
          <a:solidFill>
            <a:schemeClr val="bg2">
              <a:lumMod val="95000"/>
            </a:schemeClr>
          </a:solidFill>
          <a:effectLst>
            <a:outerShdw dir="5400000" dist="38100">
              <a:srgbClr val="000000">
                <a:alpha val="39999"/>
              </a:srgbClr>
            </a:outerShdw>
          </a:effectLst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8" name=""/>
          <p:cNvSpPr/>
          <p:nvPr/>
        </p:nvSpPr>
        <p:spPr>
          <a:xfrm flipH="false" flipV="false" rot="0">
            <a:off x="5939710" y="1729246"/>
            <a:ext cx="1597337" cy="1597337"/>
          </a:xfrm>
          <a:prstGeom prst="octagon">
            <a:avLst/>
          </a:prstGeom>
          <a:solidFill>
            <a:schemeClr val="bg2">
              <a:lumMod val="95000"/>
            </a:schemeClr>
          </a:solidFill>
          <a:effectLst>
            <a:outerShdw dir="5400000" dist="38100">
              <a:srgbClr val="000000">
                <a:alpha val="39999"/>
              </a:srgbClr>
            </a:outerShdw>
          </a:effectLst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9" name=""/>
          <p:cNvSpPr/>
          <p:nvPr/>
        </p:nvSpPr>
        <p:spPr>
          <a:xfrm flipH="false" flipV="false" rot="0">
            <a:off x="3665216" y="1608248"/>
            <a:ext cx="1796281" cy="1796281"/>
          </a:xfrm>
          <a:prstGeom prst="octagon">
            <a:avLst/>
          </a:prstGeom>
          <a:solidFill>
            <a:schemeClr val="bg2">
              <a:lumMod val="95000"/>
            </a:schemeClr>
          </a:solidFill>
          <a:effectLst>
            <a:outerShdw dir="5400000" dist="38100">
              <a:srgbClr val="000000">
                <a:alpha val="39999"/>
              </a:srgbClr>
            </a:outerShdw>
          </a:effectLst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0" name=""/>
          <p:cNvSpPr txBox="1"/>
          <p:nvPr/>
        </p:nvSpPr>
        <p:spPr>
          <a:xfrm flipH="false" flipV="false" rot="0">
            <a:off x="1506847" y="2387556"/>
            <a:ext cx="1581618" cy="323792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 algn="ctr">
              <a:defRPr dirty="0" lang="en-US" sz="1500"/>
            </a:pPr>
            <a:r>
              <a:rPr b="1" dirty="0" lang="en-US"/>
              <a:t>Arbeitsweise                                                                </a:t>
            </a:r>
            <a:endParaRPr b="1" dirty="0" lang="en-US"/>
          </a:p>
        </p:txBody>
      </p:sp>
      <p:sp>
        <p:nvSpPr>
          <p:cNvPr id="11" name=""/>
          <p:cNvSpPr txBox="1"/>
          <p:nvPr/>
        </p:nvSpPr>
        <p:spPr>
          <a:xfrm flipH="false" flipV="true" rot="0">
            <a:off x="5851960" y="2363898"/>
            <a:ext cx="1755552" cy="323792"/>
          </a:xfrm>
          <a:prstGeom prst="rect">
            <a:avLst/>
          </a:prstGeom>
        </p:spPr>
        <p:txBody>
          <a:bodyPr anchor="ctr" bIns="47625" lIns="95250" rIns="95250" rot="10800000" rtlCol="0" tIns="47625" vert="horz">
            <a:spAutoFit/>
          </a:bodyPr>
          <a:lstStyle/>
          <a:p>
            <a:pPr algn="ctr">
              <a:defRPr dirty="0" lang="en-US" sz="1500"/>
            </a:pPr>
            <a:r>
              <a:rPr b="1" dirty="0" err="1" lang="de-DE"/>
              <a:t>Codestruktur</a:t>
            </a:r>
            <a:endParaRPr b="1" dirty="0" err="1" lang="de-DE"/>
          </a:p>
        </p:txBody>
      </p:sp>
      <p:sp>
        <p:nvSpPr>
          <p:cNvPr id="12" name=""/>
          <p:cNvSpPr txBox="1"/>
          <p:nvPr/>
        </p:nvSpPr>
        <p:spPr>
          <a:xfrm flipH="false" flipV="false" rot="0">
            <a:off x="3610857" y="2141878"/>
            <a:ext cx="1905000" cy="780878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 algn="ctr">
              <a:defRPr dirty="0" lang="en-US" sz="1500"/>
            </a:pPr>
            <a:r>
              <a:rPr b="1" dirty="0" lang="de-DE"/>
              <a:t>Wahl der</a:t>
            </a:r>
          </a:p>
          <a:p>
            <a:pPr algn="ctr">
              <a:defRPr dirty="0" lang="en-US" sz="1500"/>
            </a:pPr>
            <a:r>
              <a:rPr b="1" dirty="0" lang="de-DE"/>
              <a:t>Programmier-</a:t>
            </a:r>
          </a:p>
          <a:p>
            <a:pPr algn="ctr">
              <a:defRPr dirty="0" lang="en-US" sz="1500"/>
            </a:pPr>
            <a:r>
              <a:rPr b="1" dirty="0" err="1" lang="de-DE"/>
              <a:t>sprache</a:t>
            </a:r>
            <a:endParaRPr b="1" dirty="0" err="1" lang="de-DE"/>
          </a:p>
        </p:txBody>
      </p:sp>
      <p:sp>
        <p:nvSpPr>
          <p:cNvPr id="13" name=""/>
          <p:cNvSpPr/>
          <p:nvPr/>
        </p:nvSpPr>
        <p:spPr>
          <a:xfrm flipH="false" flipV="false" rot="0">
            <a:off x="1092261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4" name=""/>
          <p:cNvSpPr/>
          <p:nvPr/>
        </p:nvSpPr>
        <p:spPr>
          <a:xfrm flipH="false" flipV="false" rot="0">
            <a:off x="1998877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5" name=""/>
          <p:cNvSpPr/>
          <p:nvPr/>
        </p:nvSpPr>
        <p:spPr>
          <a:xfrm flipH="false" flipV="false" rot="0">
            <a:off x="3132283" y="4517918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6" name=""/>
          <p:cNvSpPr/>
          <p:nvPr/>
        </p:nvSpPr>
        <p:spPr>
          <a:xfrm flipH="false" flipV="false" rot="0">
            <a:off x="4092939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7" name=""/>
          <p:cNvSpPr/>
          <p:nvPr/>
        </p:nvSpPr>
        <p:spPr>
          <a:xfrm flipH="false" flipV="false" rot="0">
            <a:off x="5044959" y="451284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8" name=""/>
          <p:cNvSpPr/>
          <p:nvPr/>
        </p:nvSpPr>
        <p:spPr>
          <a:xfrm flipH="false" flipV="false" rot="0">
            <a:off x="6019442" y="4016071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9" name=""/>
          <p:cNvSpPr/>
          <p:nvPr/>
        </p:nvSpPr>
        <p:spPr>
          <a:xfrm flipH="false" flipV="false" rot="0">
            <a:off x="7119520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20" name=""/>
          <p:cNvSpPr txBox="1"/>
          <p:nvPr/>
        </p:nvSpPr>
        <p:spPr>
          <a:xfrm flipH="false" flipV="false" rot="0">
            <a:off x="1295351" y="4509359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Vorzüge und Gefahren</a:t>
            </a:r>
            <a:endParaRPr b="1" dirty="0" lang="de-DE" sz="1000">
              <a:latin typeface="+mn-lt"/>
            </a:endParaRPr>
          </a:p>
        </p:txBody>
      </p:sp>
      <p:sp>
        <p:nvSpPr>
          <p:cNvPr id="21" name=""/>
          <p:cNvSpPr txBox="1"/>
          <p:nvPr/>
        </p:nvSpPr>
        <p:spPr>
          <a:xfrm flipH="false" flipV="false" rot="0">
            <a:off x="2321950" y="4076681"/>
            <a:ext cx="1205890" cy="247611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Lizenzen</a:t>
            </a:r>
            <a:endParaRPr b="1" dirty="0" lang="de-DE" sz="1000">
              <a:latin typeface="+mn-lt"/>
            </a:endParaRPr>
          </a:p>
        </p:txBody>
      </p:sp>
      <p:sp>
        <p:nvSpPr>
          <p:cNvPr id="22" name=""/>
          <p:cNvSpPr txBox="1"/>
          <p:nvPr/>
        </p:nvSpPr>
        <p:spPr>
          <a:xfrm flipH="false" flipV="false" rot="0">
            <a:off x="3360282" y="4530903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tx1"/>
                </a:solidFill>
                <a:latin typeface="+mn-lt"/>
              </a:rPr>
              <a:t>Entwicklungs-</a:t>
            </a:r>
          </a:p>
          <a:p>
            <a:pPr>
              <a:defRPr dirty="0" lang="en-US" sz="1500"/>
            </a:pPr>
            <a:r>
              <a:rPr b="1" dirty="0" err="1" lang="de-DE" sz="1000">
                <a:solidFill>
                  <a:schemeClr val="tx1"/>
                </a:solidFill>
                <a:latin typeface="+mn-lt"/>
              </a:rPr>
              <a:t>modelle</a:t>
            </a:r>
            <a:endParaRPr b="1" dirty="0" err="1" lang="de-DE" sz="10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3" name=""/>
          <p:cNvSpPr txBox="1"/>
          <p:nvPr/>
        </p:nvSpPr>
        <p:spPr>
          <a:xfrm flipH="false" flipV="false" rot="0">
            <a:off x="4271558" y="401953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bg1"/>
                </a:solidFill>
                <a:latin typeface="+mn-lt"/>
              </a:rPr>
              <a:t>Code-</a:t>
            </a:r>
          </a:p>
          <a:p>
            <a:pPr>
              <a:defRPr dirty="0" lang="en-US" sz="1500"/>
            </a:pPr>
            <a:r>
              <a:rPr b="1" dirty="0" lang="de-DE" sz="1000">
                <a:solidFill>
                  <a:schemeClr val="bg1"/>
                </a:solidFill>
                <a:latin typeface="+mn-lt"/>
              </a:rPr>
              <a:t>Eigenschaften</a:t>
            </a:r>
            <a:endParaRPr b="1" dirty="0" lang="de-DE" sz="10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4" name=""/>
          <p:cNvSpPr txBox="1"/>
          <p:nvPr/>
        </p:nvSpPr>
        <p:spPr>
          <a:xfrm flipH="false" flipV="false" rot="0">
            <a:off x="5349194" y="450680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Versions-</a:t>
            </a:r>
          </a:p>
          <a:p>
            <a:pPr>
              <a:defRPr dirty="0" lang="en-US" sz="1500"/>
            </a:pPr>
            <a:r>
              <a:rPr b="1" dirty="0" err="1" lang="de-DE" sz="1000">
                <a:latin typeface="+mn-lt"/>
              </a:rPr>
              <a:t>kontrolle</a:t>
            </a:r>
            <a:endParaRPr b="1" dirty="0" err="1" lang="de-DE" sz="1000">
              <a:latin typeface="+mn-lt"/>
            </a:endParaRPr>
          </a:p>
        </p:txBody>
      </p:sp>
      <p:sp>
        <p:nvSpPr>
          <p:cNvPr id="25" name=""/>
          <p:cNvSpPr txBox="1"/>
          <p:nvPr/>
        </p:nvSpPr>
        <p:spPr>
          <a:xfrm flipH="false" flipV="false" rot="0">
            <a:off x="6287561" y="4019541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Geschäfts-</a:t>
            </a:r>
          </a:p>
          <a:p>
            <a:pPr>
              <a:defRPr dirty="0" lang="en-US" sz="1500"/>
            </a:pPr>
            <a:r>
              <a:rPr b="1" dirty="0" err="1" lang="de-DE" sz="1000">
                <a:latin typeface="+mn-lt"/>
              </a:rPr>
              <a:t>modelle</a:t>
            </a:r>
            <a:endParaRPr b="1" dirty="0" err="1" lang="de-DE" sz="1000">
              <a:latin typeface="+mn-lt"/>
            </a:endParaRPr>
          </a:p>
        </p:txBody>
      </p:sp>
      <p:sp>
        <p:nvSpPr>
          <p:cNvPr id="26" name=""/>
          <p:cNvSpPr txBox="1"/>
          <p:nvPr/>
        </p:nvSpPr>
        <p:spPr>
          <a:xfrm flipH="false" flipV="false" rot="0">
            <a:off x="7333272" y="450678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Der</a:t>
            </a:r>
            <a:r>
              <a:rPr b="1" dirty="0" lang="de-DE" sz="1000">
                <a:latin typeface="+mn-lt"/>
              </a:rPr>
              <a:t> Weg zum</a:t>
            </a:r>
          </a:p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Projekt</a:t>
            </a:r>
            <a:endParaRPr b="1" dirty="0" lang="de-DE" sz="1000">
              <a:latin typeface="+mn-lt"/>
            </a:endParaRPr>
          </a:p>
        </p:txBody>
      </p:sp>
      <p:sp>
        <p:nvSpPr>
          <p:cNvPr id="27" name=""/>
          <p:cNvSpPr/>
          <p:nvPr/>
        </p:nvSpPr>
        <p:spPr>
          <a:xfrm flipH="false" flipV="false" rot="0">
            <a:off x="87570" y="4015820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28" name=""/>
          <p:cNvSpPr txBox="1"/>
          <p:nvPr/>
        </p:nvSpPr>
        <p:spPr>
          <a:xfrm flipH="false" flipV="false" rot="0">
            <a:off x="311240" y="4028805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tx1"/>
                </a:solidFill>
                <a:latin typeface="+mn-lt"/>
              </a:rPr>
              <a:t>Begriff und Entstehung</a:t>
            </a:r>
            <a:endParaRPr b="1" dirty="0" lang="de-DE" sz="10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9" name=""/>
          <p:cNvSpPr>
            <a:spLocks noChangeAspect="true"/>
          </p:cNvSpPr>
          <p:nvPr/>
        </p:nvSpPr>
        <p:spPr>
          <a:xfrm flipH="false" flipV="true" rot="0">
            <a:off x="1701327" y="1682829"/>
            <a:ext cx="143272" cy="164896"/>
          </a:xfrm>
          <a:custGeom>
            <a:avLst/>
            <a:gdLst/>
            <a:ahLst/>
            <a:cxnLst/>
            <a:rect b="b" l="0" r="r" t="0"/>
            <a:pathLst>
              <a:path h="164897" w="143273">
                <a:moveTo>
                  <a:pt x="0" y="45022"/>
                </a:moveTo>
                <a:lnTo>
                  <a:pt x="71578" y="0"/>
                </a:lnTo>
                <a:lnTo>
                  <a:pt x="143273" y="45022"/>
                </a:lnTo>
                <a:lnTo>
                  <a:pt x="143273" y="119874"/>
                </a:lnTo>
                <a:lnTo>
                  <a:pt x="72004" y="164897"/>
                </a:lnTo>
                <a:lnTo>
                  <a:pt x="0" y="119874"/>
                </a:lnTo>
                <a:close/>
              </a:path>
            </a:pathLst>
          </a:custGeom>
          <a:noFill/>
          <a:ln cap="flat" w="19050">
            <a:solidFill>
              <a:schemeClr val="accent2"/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ot="10800000" rtlCol="0" vert="horz">
            <a:noAutofit/>
          </a:bodyPr>
          <a:lstStyle/>
          <a:p>
            <a:pPr algn="ctr"/>
            <a:r>
              <a:rPr b="0" baseline="0" cap="none" dirty="0" i="0" lang="en-US" strike="noStrike" sz="1800" u="none">
                <a:solidFill>
                  <a:srgbClr val="ffffff"/>
                </a:solidFill>
                <a:latin typeface="Open Sans"/>
              </a:rPr>
              <a:t/>
            </a:r>
            <a:endParaRPr b="0" baseline="0" cap="none" dirty="0" i="0" lang="en-US" strike="noStrike" sz="1800" u="non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30" name=""/>
          <p:cNvSpPr>
            <a:spLocks noChangeAspect="true"/>
          </p:cNvSpPr>
          <p:nvPr/>
        </p:nvSpPr>
        <p:spPr>
          <a:xfrm flipH="false" flipV="true" rot="0">
            <a:off x="3741349" y="3228975"/>
            <a:ext cx="143272" cy="164896"/>
          </a:xfrm>
          <a:custGeom>
            <a:avLst/>
            <a:gdLst/>
            <a:ahLst/>
            <a:cxnLst/>
            <a:rect b="b" l="0" r="r" t="0"/>
            <a:pathLst>
              <a:path h="164897" w="143273">
                <a:moveTo>
                  <a:pt x="0" y="45022"/>
                </a:moveTo>
                <a:lnTo>
                  <a:pt x="71578" y="0"/>
                </a:lnTo>
                <a:lnTo>
                  <a:pt x="143273" y="45022"/>
                </a:lnTo>
                <a:lnTo>
                  <a:pt x="143273" y="119874"/>
                </a:lnTo>
                <a:lnTo>
                  <a:pt x="72004" y="164897"/>
                </a:lnTo>
                <a:lnTo>
                  <a:pt x="0" y="119874"/>
                </a:lnTo>
                <a:close/>
              </a:path>
            </a:pathLst>
          </a:custGeom>
          <a:noFill/>
          <a:ln cap="flat" w="19050">
            <a:solidFill>
              <a:schemeClr val="accent2"/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ot="10800000" rtlCol="0" vert="horz">
            <a:noAutofit/>
          </a:bodyPr>
          <a:lstStyle/>
          <a:p>
            <a:pPr algn="ctr"/>
            <a:r>
              <a:rPr b="0" baseline="0" cap="none" dirty="0" i="0" lang="en-US" strike="noStrike" sz="1800" u="none">
                <a:solidFill>
                  <a:srgbClr val="ffffff"/>
                </a:solidFill>
                <a:latin typeface="Open Sans"/>
              </a:rPr>
              <a:t/>
            </a:r>
            <a:endParaRPr b="0" baseline="0" cap="none" dirty="0" i="0" lang="en-US" strike="noStrike" sz="1800" u="non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31" name=""/>
          <p:cNvSpPr>
            <a:spLocks noChangeAspect="true"/>
          </p:cNvSpPr>
          <p:nvPr/>
        </p:nvSpPr>
        <p:spPr>
          <a:xfrm flipH="false" flipV="true" rot="0">
            <a:off x="7385132" y="1800225"/>
            <a:ext cx="143272" cy="164896"/>
          </a:xfrm>
          <a:custGeom>
            <a:avLst/>
            <a:gdLst/>
            <a:ahLst/>
            <a:cxnLst/>
            <a:rect b="b" l="0" r="r" t="0"/>
            <a:pathLst>
              <a:path h="164897" w="143273">
                <a:moveTo>
                  <a:pt x="0" y="45022"/>
                </a:moveTo>
                <a:lnTo>
                  <a:pt x="71578" y="0"/>
                </a:lnTo>
                <a:lnTo>
                  <a:pt x="143273" y="45022"/>
                </a:lnTo>
                <a:lnTo>
                  <a:pt x="143273" y="119874"/>
                </a:lnTo>
                <a:lnTo>
                  <a:pt x="72004" y="164897"/>
                </a:lnTo>
                <a:lnTo>
                  <a:pt x="0" y="119874"/>
                </a:lnTo>
                <a:close/>
              </a:path>
            </a:pathLst>
          </a:custGeom>
          <a:noFill/>
          <a:ln cap="flat" w="19050">
            <a:solidFill>
              <a:schemeClr val="accent2"/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ot="10800000" rtlCol="0" vert="horz">
            <a:noAutofit/>
          </a:bodyPr>
          <a:lstStyle/>
          <a:p>
            <a:pPr algn="ctr"/>
            <a:r>
              <a:rPr b="0" baseline="0" cap="none" dirty="0" i="0" lang="en-US" strike="noStrike" sz="1800" u="none">
                <a:solidFill>
                  <a:srgbClr val="ffffff"/>
                </a:solidFill>
                <a:latin typeface="Open Sans"/>
              </a:rPr>
              <a:t/>
            </a:r>
            <a:endParaRPr b="0" baseline="0" cap="none" dirty="0" i="0" lang="en-US" strike="noStrike" sz="1800" u="non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32" name=""/>
          <p:cNvSpPr/>
          <p:nvPr/>
        </p:nvSpPr>
        <p:spPr>
          <a:xfrm flipH="false" flipV="false" rot="0">
            <a:off x="1441849" y="1781175"/>
            <a:ext cx="250834" cy="286668"/>
          </a:xfrm>
          <a:custGeom>
            <a:avLst/>
            <a:gdLst/>
            <a:ahLst/>
            <a:cxnLst/>
            <a:rect b="b" l="0" r="r" t="0"/>
            <a:pathLst>
              <a:path h="1403851" w="1242598">
                <a:moveTo>
                  <a:pt x="597585" y="9485"/>
                </a:moveTo>
                <a:lnTo>
                  <a:pt x="9485" y="331992"/>
                </a:lnTo>
                <a:lnTo>
                  <a:pt x="0" y="1014946"/>
                </a:lnTo>
                <a:lnTo>
                  <a:pt x="597585" y="1403851"/>
                </a:lnTo>
                <a:lnTo>
                  <a:pt x="1233112" y="1090830"/>
                </a:lnTo>
                <a:lnTo>
                  <a:pt x="1242598" y="350963"/>
                </a:lnTo>
                <a:lnTo>
                  <a:pt x="597585" y="9485"/>
                </a:lnTo>
                <a:close/>
              </a:path>
            </a:pathLst>
          </a:custGeom>
          <a:solidFill>
            <a:schemeClr val="accent2"/>
          </a:solidFill>
          <a:ln cap="flat" w="19050">
            <a:noFill/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 rtlCol="0" vert="horz">
            <a:noAutofit/>
          </a:bodyPr>
          <a:lstStyle/>
          <a:p>
            <a:pPr algn="ctr" lvl="0" marL="0" rtl="false">
              <a:lnSpc>
                <a:spcPct val="100000"/>
              </a:lnSpc>
              <a:buNone/>
              <a:defRPr dirty="0" lang="en-US" sz="1800">
                <a:solidFill>
                  <a:schemeClr val="tx1"/>
                </a:solidFill>
                <a:latin typeface="Open Sans"/>
              </a:defRPr>
            </a:pPr>
            <a:r>
              <a:rPr dirty="0" lang="en-US" sz="1800">
                <a:solidFill>
                  <a:schemeClr val="tx1"/>
                </a:solidFill>
                <a:latin typeface="Open Sans"/>
              </a:rPr>
              <a:t/>
            </a:r>
            <a:endParaRPr dirty="0" lang="en-US" sz="1800">
              <a:solidFill>
                <a:schemeClr val="tx1"/>
              </a:solidFill>
              <a:latin typeface="Open Sans"/>
            </a:endParaRPr>
          </a:p>
        </p:txBody>
      </p:sp>
      <p:sp>
        <p:nvSpPr>
          <p:cNvPr id="33" name=""/>
          <p:cNvSpPr/>
          <p:nvPr/>
        </p:nvSpPr>
        <p:spPr>
          <a:xfrm flipH="false" flipV="false" rot="0">
            <a:off x="7309215" y="3178559"/>
            <a:ext cx="227832" cy="260380"/>
          </a:xfrm>
          <a:custGeom>
            <a:avLst/>
            <a:gdLst/>
            <a:ahLst/>
            <a:cxnLst/>
            <a:rect b="b" l="0" r="r" t="0"/>
            <a:pathLst>
              <a:path h="1403851" w="1242598">
                <a:moveTo>
                  <a:pt x="597585" y="9485"/>
                </a:moveTo>
                <a:lnTo>
                  <a:pt x="9485" y="331992"/>
                </a:lnTo>
                <a:lnTo>
                  <a:pt x="0" y="1014946"/>
                </a:lnTo>
                <a:lnTo>
                  <a:pt x="597585" y="1403851"/>
                </a:lnTo>
                <a:lnTo>
                  <a:pt x="1233112" y="1090830"/>
                </a:lnTo>
                <a:lnTo>
                  <a:pt x="1242598" y="350963"/>
                </a:lnTo>
                <a:lnTo>
                  <a:pt x="597585" y="9485"/>
                </a:lnTo>
                <a:close/>
              </a:path>
            </a:pathLst>
          </a:custGeom>
          <a:solidFill>
            <a:schemeClr val="accent2"/>
          </a:solidFill>
          <a:ln cap="flat" w="19050">
            <a:noFill/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 rtlCol="0" vert="horz">
            <a:noAutofit/>
          </a:bodyPr>
          <a:lstStyle/>
          <a:p>
            <a:pPr algn="ctr" lvl="0" marL="0" rtl="false">
              <a:lnSpc>
                <a:spcPct val="100000"/>
              </a:lnSpc>
              <a:buNone/>
              <a:defRPr dirty="0" lang="en-US" sz="1800">
                <a:solidFill>
                  <a:schemeClr val="tx1"/>
                </a:solidFill>
                <a:latin typeface="Open Sans"/>
              </a:defRPr>
            </a:pPr>
            <a:r>
              <a:rPr dirty="0" lang="en-US" sz="1800">
                <a:solidFill>
                  <a:schemeClr val="tx1"/>
                </a:solidFill>
                <a:latin typeface="Open Sans"/>
              </a:rPr>
              <a:t/>
            </a:r>
            <a:endParaRPr dirty="0" lang="en-US" sz="1800">
              <a:solidFill>
                <a:schemeClr val="tx1"/>
              </a:solidFill>
              <a:latin typeface="Open Sans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tag name="fontWeight:0:0:0" val="6"/>
</p:tagLst>
</file>

<file path=ppt/tags/tag10.xml><?xml version="1.0" encoding="utf-8"?>
<p:tagLs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tag name="transition" val="noAdvanceOnClick: false&#10;"/>
</p:tagLst>
</file>

<file path=ppt/tags/tag11.xml><?xml version="1.0" encoding="utf-8"?>
<p:tagLs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tag name="webfont2" val="Raleway-demi_bold"/>
  <p:tag name="webfont6" val="Open Sans-demi_bold"/>
</p:tagLst>
</file>

<file path=ppt/tags/tag2.xml><?xml version="1.0" encoding="utf-8"?>
<p:tagLs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tag name="fontWeight:12:0:0" val="6"/>
  <p:tag name="fontWeight:11:0:0" val="6"/>
</p:tagLst>
</file>

<file path=ppt/tags/tag3.xml><?xml version="1.0" encoding="utf-8"?>
<p:tagLs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tag name="LAYOUT" val="threePicAndTx"/>
</p:tagLst>
</file>

<file path=ppt/tags/tag4.xml><?xml version="1.0" encoding="utf-8"?>
<p:tagLs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tag name="LAYOUT" val="fourPic"/>
</p:tagLst>
</file>

<file path=ppt/tags/tag5.xml><?xml version="1.0" encoding="utf-8"?>
<p:tagLs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tag name="transition" val="noAdvanceOnClick: false&#10;"/>
</p:tagLst>
</file>

<file path=ppt/tags/tag6.xml><?xml version="1.0" encoding="utf-8"?>
<p:tagLs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tag name="transition" val="noAdvanceOnClick: false&#10;"/>
</p:tagLst>
</file>

<file path=ppt/tags/tag7.xml><?xml version="1.0" encoding="utf-8"?>
<p:tagLs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tag name="transition" val="noAdvanceOnClick: false&#10;"/>
</p:tagLst>
</file>

<file path=ppt/tags/tag8.xml><?xml version="1.0" encoding="utf-8"?>
<p:tagLs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tag name="transition" val="noAdvanceOnClick: false&#10;"/>
</p:tagLst>
</file>

<file path=ppt/tags/tag9.xml><?xml version="1.0" encoding="utf-8"?>
<p:tagLs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tag name="transition" val="noAdvanceOnClick: false&#10;"/>
</p:tagLst>
</file>

<file path=ppt/theme/_rels/theme1.xml.rels><?xml version="1.0" encoding="UTF-8"?><Relationships xmlns="http://schemas.openxmlformats.org/package/2006/relationships"><Relationship Id="rId1" Target="../media/image2.jpeg" Type="http://schemas.openxmlformats.org/officeDocument/2006/relationships/image"/></Relationships>
</file>

<file path=ppt/theme/_rels/theme2.xml.rels><?xml version="1.0" encoding="UTF-8"?><Relationships xmlns="http://schemas.openxmlformats.org/package/2006/relationships"><Relationship Id="rId1" Target="../media/image2.jpeg" Type="http://schemas.openxmlformats.org/officeDocument/2006/relationships/image"/></Relationships>
</file>

<file path=ppt/theme/theme1.xml><?xml version="1.0" encoding="utf-8"?>
<a:theme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name="Beehive">
  <a:themeElements>
    <a:clrScheme name="Lightbox">
      <a:dk1>
        <a:srgbClr val="000000"/>
      </a:dk1>
      <a:lt1>
        <a:srgbClr val="ffffff"/>
      </a:lt1>
      <a:dk2>
        <a:srgbClr val="19323e"/>
      </a:dk2>
      <a:lt2>
        <a:srgbClr val="e9f4f4"/>
      </a:lt2>
      <a:accent1>
        <a:srgbClr val="7ecdc3"/>
      </a:accent1>
      <a:accent2>
        <a:srgbClr val="e8524f"/>
      </a:accent2>
      <a:accent3>
        <a:srgbClr val="f47b20"/>
      </a:accent3>
      <a:accent4>
        <a:srgbClr val="6c9137"/>
      </a:accent4>
      <a:accent5>
        <a:srgbClr val="f4c520"/>
      </a:accent5>
      <a:accent6>
        <a:srgbClr val="6b0d3f"/>
      </a:accent6>
      <a:hlink>
        <a:srgbClr val="7ecdc3"/>
      </a:hlink>
      <a:folHlink>
        <a:srgbClr val="6b0d3f"/>
      </a:folHlink>
    </a:clrScheme>
    <a:fontScheme name="Behive">
      <a:majorFont>
        <a:latin typeface="Raleway"/>
        <a:ea typeface=""/>
        <a:cs typeface=""/>
      </a:majorFont>
      <a:minorFont>
        <a:latin typeface="Open Sans"/>
        <a:ea typeface=""/>
        <a:cs typeface=""/>
      </a:minorFont>
    </a:fontScheme>
    <a:fmtScheme name="Beh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cap="flat" w="19050">
          <a:noFill/>
          <a:prstDash val="solid"/>
          <a:round/>
        </a:ln>
        <a:ln cap="flat" w="25400">
          <a:solidFill>
            <a:schemeClr val="phClr"/>
          </a:solidFill>
          <a:prstDash val="solid"/>
        </a:ln>
        <a:ln cap="flat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blipFill dpi="0" rotWithShape="1">
          <a:blip r:embed="rId1">
            <a:duotone>
              <a:schemeClr val="phClr">
                <a:shade val="10000"/>
                <a:satMod val="400000"/>
              </a:schemeClr>
              <a:schemeClr val="phClr">
                <a:tint val="90000"/>
                <a:satMod val="200000"/>
              </a:schemeClr>
            </a:duotone>
          </a:blip>
          <a:tile algn="tl" sx="100000" sy="100000" tx="0" ty="0"/>
        </a:blip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6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 anchor="ctr" rtlCol="0" vert="horz"/>
      <a:lstStyle>
        <a:lvl1pPr algn="ctr"/>
      </a:lstStyle>
      <a:style>
        <a:lnRef idx="0"/>
        <a:fillRef idx="1">
          <a:schemeClr val="accent1"/>
        </a:fillRef>
        <a:effectRef idx="0">
          <a:schemeClr val="accent1"/>
        </a:effectRef>
        <a:fontRef idx="none"/>
      </a:style>
    </a:spDef>
    <a:lnDef>
      <a:spPr>
        <a:ln cap="flat" w="19050">
          <a:solidFill>
            <a:schemeClr val="accent4">
              <a:shade val="50000"/>
            </a:schemeClr>
          </a:solidFill>
          <a:prstDash val="solid"/>
          <a:round/>
        </a:ln>
      </a:spPr>
      <a:bodyPr anchor="ctr" rtlCol="0" vert="horz"/>
      <a:lstStyle>
        <a:lvl1pPr algn="ctr"/>
      </a:lstStyle>
    </a:lnDef>
  </a:objectDefaults>
  <a:extraClrSchemeLst/>
</a:theme>
</file>

<file path=ppt/theme/theme2.xml><?xml version="1.0" encoding="utf-8"?>
<a:theme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name="Beehive">
  <a:themeElements>
    <a:clrScheme name="Lightbox">
      <a:dk1>
        <a:srgbClr val="000000"/>
      </a:dk1>
      <a:lt1>
        <a:srgbClr val="ffffff"/>
      </a:lt1>
      <a:dk2>
        <a:srgbClr val="19323e"/>
      </a:dk2>
      <a:lt2>
        <a:srgbClr val="e9f4f4"/>
      </a:lt2>
      <a:accent1>
        <a:srgbClr val="7ecdc3"/>
      </a:accent1>
      <a:accent2>
        <a:srgbClr val="e8524f"/>
      </a:accent2>
      <a:accent3>
        <a:srgbClr val="f47b20"/>
      </a:accent3>
      <a:accent4>
        <a:srgbClr val="6c9137"/>
      </a:accent4>
      <a:accent5>
        <a:srgbClr val="f4c520"/>
      </a:accent5>
      <a:accent6>
        <a:srgbClr val="6b0d3f"/>
      </a:accent6>
      <a:hlink>
        <a:srgbClr val="7ecdc3"/>
      </a:hlink>
      <a:folHlink>
        <a:srgbClr val="6b0d3f"/>
      </a:folHlink>
    </a:clrScheme>
    <a:fontScheme name="Behive">
      <a:majorFont>
        <a:latin typeface="Raleway"/>
        <a:ea typeface=""/>
        <a:cs typeface=""/>
      </a:majorFont>
      <a:minorFont>
        <a:latin typeface="Open Sans"/>
        <a:ea typeface=""/>
        <a:cs typeface=""/>
      </a:minorFont>
    </a:fontScheme>
    <a:fmtScheme name="Beh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cap="flat" w="19050">
          <a:noFill/>
          <a:prstDash val="solid"/>
          <a:round/>
        </a:ln>
        <a:ln cap="flat" w="25400">
          <a:solidFill>
            <a:schemeClr val="phClr"/>
          </a:solidFill>
          <a:prstDash val="solid"/>
        </a:ln>
        <a:ln cap="flat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blipFill dpi="0" rotWithShape="1">
          <a:blip r:embed="rId1">
            <a:duotone>
              <a:schemeClr val="phClr">
                <a:shade val="10000"/>
                <a:satMod val="400000"/>
              </a:schemeClr>
              <a:schemeClr val="phClr">
                <a:tint val="90000"/>
                <a:satMod val="200000"/>
              </a:schemeClr>
            </a:duotone>
          </a:blip>
          <a:tile algn="tl" sx="100000" sy="100000" tx="0" ty="0"/>
        </a:blip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6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 anchor="ctr" rtlCol="0" vert="horz"/>
      <a:lstStyle>
        <a:lvl1pPr algn="ctr"/>
      </a:lstStyle>
      <a:style>
        <a:lnRef idx="0"/>
        <a:fillRef idx="1">
          <a:schemeClr val="accent1"/>
        </a:fillRef>
        <a:effectRef idx="0">
          <a:schemeClr val="accent1"/>
        </a:effectRef>
        <a:fontRef idx="none"/>
      </a:style>
    </a:spDef>
    <a:lnDef>
      <a:spPr>
        <a:ln cap="flat" w="19050">
          <a:solidFill>
            <a:schemeClr val="accent4">
              <a:shade val="50000"/>
            </a:schemeClr>
          </a:solidFill>
          <a:prstDash val="solid"/>
          <a:round/>
        </a:ln>
      </a:spPr>
      <a:bodyPr anchor="ctr" rtlCol="0" vert="horz"/>
      <a:lstStyle>
        <a:lvl1pPr algn="ctr"/>
      </a:lstStyle>
    </a:lnDef>
  </a:objectDefaults>
  <a:extraClrSchemeLst/>
</a:theme>
</file>

<file path=docProps/app.xml><?xml version="1.0" encoding="utf-8"?>
<properties:Properties xmlns:properties="http://schemas.openxmlformats.org/officeDocument/2006/extended-properties" xmlns:vt="http://schemas.openxmlformats.org/officeDocument/2006/docPropsVTypes">
  <properties:AppVersion>3.0000</properties:AppVersion>
  <properties:ScaleCrop>false</properties:ScaleCrop>
  <properties:Company>zoho</properties:Company>
  <properties:LinksUpToDate>false</properties:LinksUpToDate>
  <properties:HyperlinksChanged>false</properties:HyperlinksChanged>
  <properties:PresentationFormat>On-Screen Show (4:3)</properties:PresentationFormat>
  <properties:Application>Zoho Show</properties:Application>
  <properties:SharedDoc>false</properties:SharedDoc>
</properties: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Slide 1</dc:title>
  <cp:revision>1</cp:revision>
  <dc:creator>Saleh283</dc:creator>
  <cp:lastModifiedBy>Saleh283</cp:lastModifiedBy>
  <dcterms:created xmlns:xsi="http://www.w3.org/2001/XMLSchema-instance" xsi:type="dcterms:W3CDTF">2010-03-09T10:03:29Z</dcterms:created>
  <dcterms:modified xmlns:xsi="http://www.w3.org/2001/XMLSchema-instance" xsi:type="dcterms:W3CDTF">2010-03-11T10:03:29Z</dcterms:modified>
</cp:coreProperties>
</file>